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13"/>
  </p:notesMasterIdLst>
  <p:handoutMasterIdLst>
    <p:handoutMasterId r:id="rId14"/>
  </p:handoutMasterIdLst>
  <p:sldIdLst>
    <p:sldId id="314" r:id="rId5"/>
    <p:sldId id="279" r:id="rId6"/>
    <p:sldId id="307" r:id="rId7"/>
    <p:sldId id="309" r:id="rId8"/>
    <p:sldId id="310" r:id="rId9"/>
    <p:sldId id="311" r:id="rId10"/>
    <p:sldId id="312" r:id="rId11"/>
    <p:sldId id="313" r:id="rId12"/>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BCC0512-AD67-4F0F-8720-2E2F4C0BF503}">
          <p14:sldIdLst>
            <p14:sldId id="314"/>
          </p14:sldIdLst>
        </p14:section>
        <p14:section name="Naamloze sectie" id="{4D91A29B-6BA7-4502-8115-6029A0C52BEE}">
          <p14:sldIdLst>
            <p14:sldId id="279"/>
            <p14:sldId id="307"/>
            <p14:sldId id="309"/>
            <p14:sldId id="310"/>
            <p14:sldId id="311"/>
            <p14:sldId id="312"/>
            <p14:sldId id="3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5955" autoAdjust="0"/>
  </p:normalViewPr>
  <p:slideViewPr>
    <p:cSldViewPr snapToGrid="0">
      <p:cViewPr varScale="1">
        <p:scale>
          <a:sx n="104" d="100"/>
          <a:sy n="104" d="100"/>
        </p:scale>
        <p:origin x="756" y="10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ge, C.E. (Karin)" userId="19918cfa-670d-405d-a800-1611301d7225" providerId="ADAL" clId="{E3DDBE2A-54A3-4C27-B132-1F7CF4ABEEC5}"/>
    <pc:docChg chg="delSld modSection">
      <pc:chgData name="Hage, C.E. (Karin)" userId="19918cfa-670d-405d-a800-1611301d7225" providerId="ADAL" clId="{E3DDBE2A-54A3-4C27-B132-1F7CF4ABEEC5}" dt="2024-07-02T10:27:37.649" v="0" actId="2696"/>
      <pc:docMkLst>
        <pc:docMk/>
      </pc:docMkLst>
      <pc:sldChg chg="del">
        <pc:chgData name="Hage, C.E. (Karin)" userId="19918cfa-670d-405d-a800-1611301d7225" providerId="ADAL" clId="{E3DDBE2A-54A3-4C27-B132-1F7CF4ABEEC5}" dt="2024-07-02T10:27:37.649" v="0" actId="2696"/>
        <pc:sldMkLst>
          <pc:docMk/>
          <pc:sldMk cId="3366339147" sldId="30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F8FAAE-096E-433C-9FFC-4E84880904BE}">
      <dgm:prSet custT="1"/>
      <dgm:spPr>
        <a:solidFill>
          <a:schemeClr val="bg1"/>
        </a:solidFill>
        <a:ln w="76200">
          <a:solidFill>
            <a:srgbClr val="008BD2"/>
          </a:solidFill>
        </a:ln>
      </dgm:spPr>
      <dgm:t>
        <a:bodyPr/>
        <a:lstStyle/>
        <a:p>
          <a:pPr algn="ctr"/>
          <a:r>
            <a:rPr lang="en-US" sz="2800" b="1" dirty="0" err="1">
              <a:solidFill>
                <a:schemeClr val="tx1"/>
              </a:solidFill>
            </a:rPr>
            <a:t>Afspraken</a:t>
          </a:r>
          <a:endParaRPr lang="en-US" sz="2800" b="1" dirty="0">
            <a:solidFill>
              <a:schemeClr val="tx1"/>
            </a:solidFill>
          </a:endParaRPr>
        </a:p>
      </dgm:t>
    </dgm:pt>
    <dgm:pt modelId="{66785F4E-2278-440C-8639-BE57CC1F4A40}" type="parTrans" cxnId="{C319E6E5-E042-409E-B5D8-05892912284A}">
      <dgm:prSet/>
      <dgm:spPr/>
      <dgm:t>
        <a:bodyPr/>
        <a:lstStyle/>
        <a:p>
          <a:endParaRPr lang="en-US"/>
        </a:p>
      </dgm:t>
    </dgm:pt>
    <dgm:pt modelId="{3A2C4E79-94A7-4297-A6F4-E0146278C0E1}" type="sibTrans" cxnId="{C319E6E5-E042-409E-B5D8-05892912284A}">
      <dgm:prSet/>
      <dgm:spPr/>
      <dgm:t>
        <a:bodyPr/>
        <a:lstStyle/>
        <a:p>
          <a:endParaRPr lang="en-US"/>
        </a:p>
      </dgm:t>
    </dgm:pt>
    <dgm:pt modelId="{81DD80AB-11DB-4A29-B142-76319480666F}">
      <dgm:prSet custT="1"/>
      <dgm:spPr>
        <a:solidFill>
          <a:schemeClr val="bg1"/>
        </a:solidFill>
        <a:ln w="76200">
          <a:solidFill>
            <a:srgbClr val="008BD2"/>
          </a:solidFill>
        </a:ln>
      </dgm:spPr>
      <dgm:t>
        <a:bodyPr/>
        <a:lstStyle/>
        <a:p>
          <a:pPr algn="ctr"/>
          <a:r>
            <a:rPr lang="en-US" sz="2800" b="1" dirty="0" err="1">
              <a:solidFill>
                <a:schemeClr val="tx1"/>
              </a:solidFill>
            </a:rPr>
            <a:t>Uitleg</a:t>
          </a:r>
          <a:endParaRPr lang="en-US" sz="2800" b="1" dirty="0">
            <a:solidFill>
              <a:schemeClr val="tx1"/>
            </a:solidFill>
          </a:endParaRPr>
        </a:p>
      </dgm:t>
    </dgm:pt>
    <dgm:pt modelId="{E7DD227B-FB34-42AF-A59A-9F7D80C59A3E}" type="parTrans" cxnId="{EEEBE127-F400-4926-85C1-75E053AA2496}">
      <dgm:prSet/>
      <dgm:spPr/>
      <dgm:t>
        <a:bodyPr/>
        <a:lstStyle/>
        <a:p>
          <a:endParaRPr lang="nl-NL"/>
        </a:p>
      </dgm:t>
    </dgm:pt>
    <dgm:pt modelId="{14AA3B8E-2B25-441F-9CAF-832BFE6FF627}" type="sibTrans" cxnId="{EEEBE127-F400-4926-85C1-75E053AA2496}">
      <dgm:prSet/>
      <dgm:spPr/>
      <dgm:t>
        <a:bodyPr/>
        <a:lstStyle/>
        <a:p>
          <a:endParaRPr lang="nl-NL"/>
        </a:p>
      </dgm:t>
    </dgm:pt>
    <dgm:pt modelId="{9472D4AE-3383-4308-8938-D0ABBF84AA18}" type="pres">
      <dgm:prSet presAssocID="{E9EBFBF8-A160-455D-9F58-003ADA090E15}" presName="linear" presStyleCnt="0">
        <dgm:presLayoutVars>
          <dgm:animLvl val="lvl"/>
          <dgm:resizeHandles val="exact"/>
        </dgm:presLayoutVars>
      </dgm:prSet>
      <dgm:spPr/>
    </dgm:pt>
    <dgm:pt modelId="{6D5EE840-D957-49E2-99A5-F0D90BC93B31}" type="pres">
      <dgm:prSet presAssocID="{0BF8FAAE-096E-433C-9FFC-4E84880904BE}" presName="parentText" presStyleLbl="node1" presStyleIdx="0" presStyleCnt="2" custLinFactY="-16471" custLinFactNeighborX="0" custLinFactNeighborY="-100000">
        <dgm:presLayoutVars>
          <dgm:chMax val="0"/>
          <dgm:bulletEnabled val="1"/>
        </dgm:presLayoutVars>
      </dgm:prSet>
      <dgm:spPr/>
    </dgm:pt>
    <dgm:pt modelId="{4ECBC230-F449-4693-8E9A-B948E55F80B6}" type="pres">
      <dgm:prSet presAssocID="{3A2C4E79-94A7-4297-A6F4-E0146278C0E1}" presName="spacer" presStyleCnt="0"/>
      <dgm:spPr/>
    </dgm:pt>
    <dgm:pt modelId="{5BD81FB0-FB5B-4E4C-8ABC-6992F85A996A}" type="pres">
      <dgm:prSet presAssocID="{81DD80AB-11DB-4A29-B142-76319480666F}" presName="parentText" presStyleLbl="node1" presStyleIdx="1" presStyleCnt="2">
        <dgm:presLayoutVars>
          <dgm:chMax val="0"/>
          <dgm:bulletEnabled val="1"/>
        </dgm:presLayoutVars>
      </dgm:prSet>
      <dgm:spPr/>
    </dgm:pt>
  </dgm:ptLst>
  <dgm:cxnLst>
    <dgm:cxn modelId="{EEEBE127-F400-4926-85C1-75E053AA2496}" srcId="{E9EBFBF8-A160-455D-9F58-003ADA090E15}" destId="{81DD80AB-11DB-4A29-B142-76319480666F}" srcOrd="1" destOrd="0" parTransId="{E7DD227B-FB34-42AF-A59A-9F7D80C59A3E}" sibTransId="{14AA3B8E-2B25-441F-9CAF-832BFE6FF627}"/>
    <dgm:cxn modelId="{B7D11F3C-6650-4F09-9D47-04A5DD1658C2}" type="presOf" srcId="{0BF8FAAE-096E-433C-9FFC-4E84880904BE}" destId="{6D5EE840-D957-49E2-99A5-F0D90BC93B31}" srcOrd="0" destOrd="0" presId="urn:microsoft.com/office/officeart/2005/8/layout/vList2"/>
    <dgm:cxn modelId="{87702777-88D2-468E-8B8A-13A54ABDEDD0}" type="presOf" srcId="{81DD80AB-11DB-4A29-B142-76319480666F}" destId="{5BD81FB0-FB5B-4E4C-8ABC-6992F85A996A}" srcOrd="0" destOrd="0" presId="urn:microsoft.com/office/officeart/2005/8/layout/vList2"/>
    <dgm:cxn modelId="{80AC6680-1781-4EF1-9D2A-14F7EF367EDE}" type="presOf" srcId="{E9EBFBF8-A160-455D-9F58-003ADA090E15}" destId="{9472D4AE-3383-4308-8938-D0ABBF84AA18}" srcOrd="0" destOrd="0" presId="urn:microsoft.com/office/officeart/2005/8/layout/vList2"/>
    <dgm:cxn modelId="{C319E6E5-E042-409E-B5D8-05892912284A}" srcId="{E9EBFBF8-A160-455D-9F58-003ADA090E15}" destId="{0BF8FAAE-096E-433C-9FFC-4E84880904BE}" srcOrd="0" destOrd="0" parTransId="{66785F4E-2278-440C-8639-BE57CC1F4A40}" sibTransId="{3A2C4E79-94A7-4297-A6F4-E0146278C0E1}"/>
    <dgm:cxn modelId="{2C1565DA-9F5A-43DE-861A-5682A40B8D56}" type="presParOf" srcId="{9472D4AE-3383-4308-8938-D0ABBF84AA18}" destId="{6D5EE840-D957-49E2-99A5-F0D90BC93B31}" srcOrd="0" destOrd="0" presId="urn:microsoft.com/office/officeart/2005/8/layout/vList2"/>
    <dgm:cxn modelId="{2D00CB5E-FEF4-4716-90A7-F07AE1702F9E}" type="presParOf" srcId="{9472D4AE-3383-4308-8938-D0ABBF84AA18}" destId="{4ECBC230-F449-4693-8E9A-B948E55F80B6}" srcOrd="1" destOrd="0" presId="urn:microsoft.com/office/officeart/2005/8/layout/vList2"/>
    <dgm:cxn modelId="{C468D28D-55B6-44E2-AF44-75DA6D94B132}" type="presParOf" srcId="{9472D4AE-3383-4308-8938-D0ABBF84AA18}" destId="{5BD81FB0-FB5B-4E4C-8ABC-6992F85A996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F8FAAE-096E-433C-9FFC-4E84880904BE}">
      <dgm:prSet custT="1"/>
      <dgm:spPr>
        <a:solidFill>
          <a:schemeClr val="bg1"/>
        </a:solidFill>
        <a:ln w="76200">
          <a:solidFill>
            <a:srgbClr val="008BD2"/>
          </a:solidFill>
        </a:ln>
      </dgm:spPr>
      <dgm:t>
        <a:bodyPr/>
        <a:lstStyle/>
        <a:p>
          <a:pPr algn="ctr"/>
          <a:r>
            <a:rPr lang="en-US" sz="2800" b="1" dirty="0" err="1">
              <a:solidFill>
                <a:schemeClr val="tx1"/>
              </a:solidFill>
            </a:rPr>
            <a:t>Consequenties</a:t>
          </a:r>
          <a:endParaRPr lang="en-US" sz="2800" b="1" dirty="0">
            <a:solidFill>
              <a:schemeClr val="tx1"/>
            </a:solidFill>
          </a:endParaRPr>
        </a:p>
      </dgm:t>
    </dgm:pt>
    <dgm:pt modelId="{66785F4E-2278-440C-8639-BE57CC1F4A40}" type="parTrans" cxnId="{C319E6E5-E042-409E-B5D8-05892912284A}">
      <dgm:prSet/>
      <dgm:spPr/>
      <dgm:t>
        <a:bodyPr/>
        <a:lstStyle/>
        <a:p>
          <a:endParaRPr lang="en-US"/>
        </a:p>
      </dgm:t>
    </dgm:pt>
    <dgm:pt modelId="{3A2C4E79-94A7-4297-A6F4-E0146278C0E1}" type="sibTrans" cxnId="{C319E6E5-E042-409E-B5D8-05892912284A}">
      <dgm:prSet/>
      <dgm:spPr/>
      <dgm:t>
        <a:bodyPr/>
        <a:lstStyle/>
        <a:p>
          <a:endParaRPr lang="en-US"/>
        </a:p>
      </dgm:t>
    </dgm:pt>
    <dgm:pt modelId="{9472D4AE-3383-4308-8938-D0ABBF84AA18}" type="pres">
      <dgm:prSet presAssocID="{E9EBFBF8-A160-455D-9F58-003ADA090E15}" presName="linear" presStyleCnt="0">
        <dgm:presLayoutVars>
          <dgm:animLvl val="lvl"/>
          <dgm:resizeHandles val="exact"/>
        </dgm:presLayoutVars>
      </dgm:prSet>
      <dgm:spPr/>
    </dgm:pt>
    <dgm:pt modelId="{6D5EE840-D957-49E2-99A5-F0D90BC93B31}" type="pres">
      <dgm:prSet presAssocID="{0BF8FAAE-096E-433C-9FFC-4E84880904BE}" presName="parentText" presStyleLbl="node1" presStyleIdx="0" presStyleCnt="1" custScaleY="97224" custLinFactY="-46629" custLinFactNeighborY="-100000">
        <dgm:presLayoutVars>
          <dgm:chMax val="0"/>
          <dgm:bulletEnabled val="1"/>
        </dgm:presLayoutVars>
      </dgm:prSet>
      <dgm:spPr/>
    </dgm:pt>
  </dgm:ptLst>
  <dgm:cxnLst>
    <dgm:cxn modelId="{B7D11F3C-6650-4F09-9D47-04A5DD1658C2}" type="presOf" srcId="{0BF8FAAE-096E-433C-9FFC-4E84880904BE}" destId="{6D5EE840-D957-49E2-99A5-F0D90BC93B31}" srcOrd="0" destOrd="0" presId="urn:microsoft.com/office/officeart/2005/8/layout/vList2"/>
    <dgm:cxn modelId="{80AC6680-1781-4EF1-9D2A-14F7EF367EDE}" type="presOf" srcId="{E9EBFBF8-A160-455D-9F58-003ADA090E15}" destId="{9472D4AE-3383-4308-8938-D0ABBF84AA18}" srcOrd="0" destOrd="0" presId="urn:microsoft.com/office/officeart/2005/8/layout/vList2"/>
    <dgm:cxn modelId="{C319E6E5-E042-409E-B5D8-05892912284A}" srcId="{E9EBFBF8-A160-455D-9F58-003ADA090E15}" destId="{0BF8FAAE-096E-433C-9FFC-4E84880904BE}" srcOrd="0" destOrd="0" parTransId="{66785F4E-2278-440C-8639-BE57CC1F4A40}" sibTransId="{3A2C4E79-94A7-4297-A6F4-E0146278C0E1}"/>
    <dgm:cxn modelId="{2C1565DA-9F5A-43DE-861A-5682A40B8D56}" type="presParOf" srcId="{9472D4AE-3383-4308-8938-D0ABBF84AA18}" destId="{6D5EE840-D957-49E2-99A5-F0D90BC93B31}"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137B93-5B25-4266-A73A-92EEB505970A}">
      <dgm:prSet custT="1"/>
      <dgm:spPr>
        <a:solidFill>
          <a:schemeClr val="bg1"/>
        </a:solidFill>
        <a:ln w="76200">
          <a:solidFill>
            <a:srgbClr val="008BD2"/>
          </a:solidFill>
        </a:ln>
      </dgm:spPr>
      <dgm:t>
        <a:bodyPr/>
        <a:lstStyle/>
        <a:p>
          <a:pPr algn="ctr"/>
          <a:r>
            <a:rPr lang="nl-NL" sz="3200" b="1" dirty="0">
              <a:solidFill>
                <a:schemeClr val="tx1"/>
              </a:solidFill>
            </a:rPr>
            <a:t>Je telefoon is thuis of in je kluis</a:t>
          </a:r>
        </a:p>
        <a:p>
          <a:pPr algn="ctr"/>
          <a:r>
            <a:rPr lang="nl-NL" sz="3200" b="1" dirty="0">
              <a:solidFill>
                <a:schemeClr val="tx1"/>
              </a:solidFill>
            </a:rPr>
            <a:t>Het hele schoolplein en schoolgebouw is mobielvrij</a:t>
          </a:r>
          <a:r>
            <a:rPr lang="nl-NL" sz="4600" b="1" dirty="0">
              <a:solidFill>
                <a:schemeClr val="tx1"/>
              </a:solidFill>
            </a:rPr>
            <a:t>.</a:t>
          </a:r>
        </a:p>
      </dgm:t>
    </dgm:pt>
    <dgm:pt modelId="{B63A7EF3-F50B-4FC5-B076-F5FF3CBD0485}" type="parTrans" cxnId="{FDFACA4E-B581-4DBF-9473-8293EEC736D7}">
      <dgm:prSet/>
      <dgm:spPr/>
      <dgm:t>
        <a:bodyPr/>
        <a:lstStyle/>
        <a:p>
          <a:endParaRPr lang="nl-NL"/>
        </a:p>
      </dgm:t>
    </dgm:pt>
    <dgm:pt modelId="{1503197C-8DD1-41F1-B3F1-F00A48F19C49}" type="sibTrans" cxnId="{FDFACA4E-B581-4DBF-9473-8293EEC736D7}">
      <dgm:prSet/>
      <dgm:spPr/>
      <dgm:t>
        <a:bodyPr/>
        <a:lstStyle/>
        <a:p>
          <a:endParaRPr lang="nl-NL"/>
        </a:p>
      </dgm:t>
    </dgm:pt>
    <dgm:pt modelId="{9472D4AE-3383-4308-8938-D0ABBF84AA18}" type="pres">
      <dgm:prSet presAssocID="{E9EBFBF8-A160-455D-9F58-003ADA090E15}" presName="linear" presStyleCnt="0">
        <dgm:presLayoutVars>
          <dgm:animLvl val="lvl"/>
          <dgm:resizeHandles val="exact"/>
        </dgm:presLayoutVars>
      </dgm:prSet>
      <dgm:spPr/>
    </dgm:pt>
    <dgm:pt modelId="{AA76E94C-4259-46CF-861A-3D7AD8D01700}" type="pres">
      <dgm:prSet presAssocID="{E8137B93-5B25-4266-A73A-92EEB505970A}" presName="parentText" presStyleLbl="node1" presStyleIdx="0" presStyleCnt="1" custScaleY="457881" custLinFactNeighborX="-1195" custLinFactNeighborY="23343">
        <dgm:presLayoutVars>
          <dgm:chMax val="0"/>
          <dgm:bulletEnabled val="1"/>
        </dgm:presLayoutVars>
      </dgm:prSet>
      <dgm:spPr/>
    </dgm:pt>
  </dgm:ptLst>
  <dgm:cxnLst>
    <dgm:cxn modelId="{DA202562-9310-45B4-B858-2A8CABD69E81}" type="presOf" srcId="{E8137B93-5B25-4266-A73A-92EEB505970A}" destId="{AA76E94C-4259-46CF-861A-3D7AD8D01700}" srcOrd="0" destOrd="0" presId="urn:microsoft.com/office/officeart/2005/8/layout/vList2"/>
    <dgm:cxn modelId="{FDFACA4E-B581-4DBF-9473-8293EEC736D7}" srcId="{E9EBFBF8-A160-455D-9F58-003ADA090E15}" destId="{E8137B93-5B25-4266-A73A-92EEB505970A}" srcOrd="0" destOrd="0" parTransId="{B63A7EF3-F50B-4FC5-B076-F5FF3CBD0485}" sibTransId="{1503197C-8DD1-41F1-B3F1-F00A48F19C49}"/>
    <dgm:cxn modelId="{80AC6680-1781-4EF1-9D2A-14F7EF367EDE}" type="presOf" srcId="{E9EBFBF8-A160-455D-9F58-003ADA090E15}" destId="{9472D4AE-3383-4308-8938-D0ABBF84AA18}" srcOrd="0" destOrd="0" presId="urn:microsoft.com/office/officeart/2005/8/layout/vList2"/>
    <dgm:cxn modelId="{9E9DABD5-233D-4FE4-8FEB-6D87EF33DECA}" type="presParOf" srcId="{9472D4AE-3383-4308-8938-D0ABBF84AA18}" destId="{AA76E94C-4259-46CF-861A-3D7AD8D0170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137B93-5B25-4266-A73A-92EEB505970A}">
      <dgm:prSet custT="1"/>
      <dgm:spPr>
        <a:solidFill>
          <a:schemeClr val="bg1"/>
        </a:solidFill>
        <a:ln w="76200">
          <a:solidFill>
            <a:srgbClr val="008BD2"/>
          </a:solidFill>
        </a:ln>
      </dgm:spPr>
      <dgm:t>
        <a:bodyPr/>
        <a:lstStyle/>
        <a:p>
          <a:pPr algn="ctr"/>
          <a:r>
            <a:rPr lang="nl-NL" sz="3200" b="1" dirty="0">
              <a:solidFill>
                <a:schemeClr val="tx1"/>
              </a:solidFill>
            </a:rPr>
            <a:t>Je mobiele telefoon is de hele schooldag thuis of in je kluis. </a:t>
          </a:r>
        </a:p>
        <a:p>
          <a:pPr algn="ctr"/>
          <a:r>
            <a:rPr lang="nl-NL" sz="3200" b="1" dirty="0">
              <a:solidFill>
                <a:schemeClr val="tx1"/>
              </a:solidFill>
            </a:rPr>
            <a:t>Dus niet in je jas, je tas of in je hand.</a:t>
          </a:r>
        </a:p>
      </dgm:t>
    </dgm:pt>
    <dgm:pt modelId="{B63A7EF3-F50B-4FC5-B076-F5FF3CBD0485}" type="parTrans" cxnId="{FDFACA4E-B581-4DBF-9473-8293EEC736D7}">
      <dgm:prSet/>
      <dgm:spPr/>
      <dgm:t>
        <a:bodyPr/>
        <a:lstStyle/>
        <a:p>
          <a:endParaRPr lang="nl-NL"/>
        </a:p>
      </dgm:t>
    </dgm:pt>
    <dgm:pt modelId="{1503197C-8DD1-41F1-B3F1-F00A48F19C49}" type="sibTrans" cxnId="{FDFACA4E-B581-4DBF-9473-8293EEC736D7}">
      <dgm:prSet/>
      <dgm:spPr/>
      <dgm:t>
        <a:bodyPr/>
        <a:lstStyle/>
        <a:p>
          <a:endParaRPr lang="nl-NL"/>
        </a:p>
      </dgm:t>
    </dgm:pt>
    <dgm:pt modelId="{9472D4AE-3383-4308-8938-D0ABBF84AA18}" type="pres">
      <dgm:prSet presAssocID="{E9EBFBF8-A160-455D-9F58-003ADA090E15}" presName="linear" presStyleCnt="0">
        <dgm:presLayoutVars>
          <dgm:animLvl val="lvl"/>
          <dgm:resizeHandles val="exact"/>
        </dgm:presLayoutVars>
      </dgm:prSet>
      <dgm:spPr/>
    </dgm:pt>
    <dgm:pt modelId="{AA76E94C-4259-46CF-861A-3D7AD8D01700}" type="pres">
      <dgm:prSet presAssocID="{E8137B93-5B25-4266-A73A-92EEB505970A}" presName="parentText" presStyleLbl="node1" presStyleIdx="0" presStyleCnt="1" custScaleY="641965" custLinFactNeighborX="-577" custLinFactNeighborY="-82509">
        <dgm:presLayoutVars>
          <dgm:chMax val="0"/>
          <dgm:bulletEnabled val="1"/>
        </dgm:presLayoutVars>
      </dgm:prSet>
      <dgm:spPr/>
    </dgm:pt>
  </dgm:ptLst>
  <dgm:cxnLst>
    <dgm:cxn modelId="{DA202562-9310-45B4-B858-2A8CABD69E81}" type="presOf" srcId="{E8137B93-5B25-4266-A73A-92EEB505970A}" destId="{AA76E94C-4259-46CF-861A-3D7AD8D01700}" srcOrd="0" destOrd="0" presId="urn:microsoft.com/office/officeart/2005/8/layout/vList2"/>
    <dgm:cxn modelId="{FDFACA4E-B581-4DBF-9473-8293EEC736D7}" srcId="{E9EBFBF8-A160-455D-9F58-003ADA090E15}" destId="{E8137B93-5B25-4266-A73A-92EEB505970A}" srcOrd="0" destOrd="0" parTransId="{B63A7EF3-F50B-4FC5-B076-F5FF3CBD0485}" sibTransId="{1503197C-8DD1-41F1-B3F1-F00A48F19C49}"/>
    <dgm:cxn modelId="{80AC6680-1781-4EF1-9D2A-14F7EF367EDE}" type="presOf" srcId="{E9EBFBF8-A160-455D-9F58-003ADA090E15}" destId="{9472D4AE-3383-4308-8938-D0ABBF84AA18}" srcOrd="0" destOrd="0" presId="urn:microsoft.com/office/officeart/2005/8/layout/vList2"/>
    <dgm:cxn modelId="{9E9DABD5-233D-4FE4-8FEB-6D87EF33DECA}" type="presParOf" srcId="{9472D4AE-3383-4308-8938-D0ABBF84AA18}" destId="{AA76E94C-4259-46CF-861A-3D7AD8D0170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137B93-5B25-4266-A73A-92EEB505970A}">
      <dgm:prSet custT="1"/>
      <dgm:spPr>
        <a:solidFill>
          <a:schemeClr val="bg1"/>
        </a:solidFill>
        <a:ln w="76200">
          <a:solidFill>
            <a:srgbClr val="008BD2"/>
          </a:solidFill>
        </a:ln>
      </dgm:spPr>
      <dgm:t>
        <a:bodyPr/>
        <a:lstStyle/>
        <a:p>
          <a:pPr algn="ctr"/>
          <a:r>
            <a:rPr lang="en-US" sz="3200" b="1" dirty="0" err="1">
              <a:solidFill>
                <a:schemeClr val="tx1"/>
              </a:solidFill>
            </a:rPr>
            <a:t>Consequenties</a:t>
          </a:r>
          <a:endParaRPr lang="en-US" sz="3200" b="1" dirty="0">
            <a:solidFill>
              <a:schemeClr val="tx1"/>
            </a:solidFill>
          </a:endParaRPr>
        </a:p>
      </dgm:t>
    </dgm:pt>
    <dgm:pt modelId="{B63A7EF3-F50B-4FC5-B076-F5FF3CBD0485}" type="parTrans" cxnId="{FDFACA4E-B581-4DBF-9473-8293EEC736D7}">
      <dgm:prSet/>
      <dgm:spPr/>
      <dgm:t>
        <a:bodyPr/>
        <a:lstStyle/>
        <a:p>
          <a:endParaRPr lang="nl-NL"/>
        </a:p>
      </dgm:t>
    </dgm:pt>
    <dgm:pt modelId="{1503197C-8DD1-41F1-B3F1-F00A48F19C49}" type="sibTrans" cxnId="{FDFACA4E-B581-4DBF-9473-8293EEC736D7}">
      <dgm:prSet/>
      <dgm:spPr/>
      <dgm:t>
        <a:bodyPr/>
        <a:lstStyle/>
        <a:p>
          <a:endParaRPr lang="nl-NL"/>
        </a:p>
      </dgm:t>
    </dgm:pt>
    <dgm:pt modelId="{9472D4AE-3383-4308-8938-D0ABBF84AA18}" type="pres">
      <dgm:prSet presAssocID="{E9EBFBF8-A160-455D-9F58-003ADA090E15}" presName="linear" presStyleCnt="0">
        <dgm:presLayoutVars>
          <dgm:animLvl val="lvl"/>
          <dgm:resizeHandles val="exact"/>
        </dgm:presLayoutVars>
      </dgm:prSet>
      <dgm:spPr/>
    </dgm:pt>
    <dgm:pt modelId="{AA76E94C-4259-46CF-861A-3D7AD8D01700}" type="pres">
      <dgm:prSet presAssocID="{E8137B93-5B25-4266-A73A-92EEB505970A}" presName="parentText" presStyleLbl="node1" presStyleIdx="0" presStyleCnt="1" custScaleY="239667" custLinFactY="-100000" custLinFactNeighborY="-101573">
        <dgm:presLayoutVars>
          <dgm:chMax val="0"/>
          <dgm:bulletEnabled val="1"/>
        </dgm:presLayoutVars>
      </dgm:prSet>
      <dgm:spPr/>
    </dgm:pt>
  </dgm:ptLst>
  <dgm:cxnLst>
    <dgm:cxn modelId="{DA202562-9310-45B4-B858-2A8CABD69E81}" type="presOf" srcId="{E8137B93-5B25-4266-A73A-92EEB505970A}" destId="{AA76E94C-4259-46CF-861A-3D7AD8D01700}" srcOrd="0" destOrd="0" presId="urn:microsoft.com/office/officeart/2005/8/layout/vList2"/>
    <dgm:cxn modelId="{FDFACA4E-B581-4DBF-9473-8293EEC736D7}" srcId="{E9EBFBF8-A160-455D-9F58-003ADA090E15}" destId="{E8137B93-5B25-4266-A73A-92EEB505970A}" srcOrd="0" destOrd="0" parTransId="{B63A7EF3-F50B-4FC5-B076-F5FF3CBD0485}" sibTransId="{1503197C-8DD1-41F1-B3F1-F00A48F19C49}"/>
    <dgm:cxn modelId="{80AC6680-1781-4EF1-9D2A-14F7EF367EDE}" type="presOf" srcId="{E9EBFBF8-A160-455D-9F58-003ADA090E15}" destId="{9472D4AE-3383-4308-8938-D0ABBF84AA18}" srcOrd="0" destOrd="0" presId="urn:microsoft.com/office/officeart/2005/8/layout/vList2"/>
    <dgm:cxn modelId="{9E9DABD5-233D-4FE4-8FEB-6D87EF33DECA}" type="presParOf" srcId="{9472D4AE-3383-4308-8938-D0ABBF84AA18}" destId="{AA76E94C-4259-46CF-861A-3D7AD8D0170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72D4AE-3383-4308-8938-D0ABBF84AA18}" type="pres">
      <dgm:prSet presAssocID="{E9EBFBF8-A160-455D-9F58-003ADA090E15}" presName="linear" presStyleCnt="0">
        <dgm:presLayoutVars>
          <dgm:animLvl val="lvl"/>
          <dgm:resizeHandles val="exact"/>
        </dgm:presLayoutVars>
      </dgm:prSet>
      <dgm:spPr/>
    </dgm:pt>
  </dgm:ptLst>
  <dgm:cxnLst>
    <dgm:cxn modelId="{80AC6680-1781-4EF1-9D2A-14F7EF367EDE}" type="presOf" srcId="{E9EBFBF8-A160-455D-9F58-003ADA090E15}" destId="{9472D4AE-3383-4308-8938-D0ABBF84AA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72D4AE-3383-4308-8938-D0ABBF84AA18}" type="pres">
      <dgm:prSet presAssocID="{E9EBFBF8-A160-455D-9F58-003ADA090E15}" presName="linear" presStyleCnt="0">
        <dgm:presLayoutVars>
          <dgm:animLvl val="lvl"/>
          <dgm:resizeHandles val="exact"/>
        </dgm:presLayoutVars>
      </dgm:prSet>
      <dgm:spPr/>
    </dgm:pt>
  </dgm:ptLst>
  <dgm:cxnLst>
    <dgm:cxn modelId="{80AC6680-1781-4EF1-9D2A-14F7EF367EDE}" type="presOf" srcId="{E9EBFBF8-A160-455D-9F58-003ADA090E15}" destId="{9472D4AE-3383-4308-8938-D0ABBF84AA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EBFBF8-A160-455D-9F58-003ADA090E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72D4AE-3383-4308-8938-D0ABBF84AA18}" type="pres">
      <dgm:prSet presAssocID="{E9EBFBF8-A160-455D-9F58-003ADA090E15}" presName="linear" presStyleCnt="0">
        <dgm:presLayoutVars>
          <dgm:animLvl val="lvl"/>
          <dgm:resizeHandles val="exact"/>
        </dgm:presLayoutVars>
      </dgm:prSet>
      <dgm:spPr/>
    </dgm:pt>
  </dgm:ptLst>
  <dgm:cxnLst>
    <dgm:cxn modelId="{80AC6680-1781-4EF1-9D2A-14F7EF367EDE}" type="presOf" srcId="{E9EBFBF8-A160-455D-9F58-003ADA090E15}" destId="{9472D4AE-3383-4308-8938-D0ABBF84AA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EE840-D957-49E2-99A5-F0D90BC93B31}">
      <dsp:nvSpPr>
        <dsp:cNvPr id="0" name=""/>
        <dsp:cNvSpPr/>
      </dsp:nvSpPr>
      <dsp:spPr>
        <a:xfrm>
          <a:off x="0" y="0"/>
          <a:ext cx="4602516" cy="1216800"/>
        </a:xfrm>
        <a:prstGeom prst="roundRect">
          <a:avLst/>
        </a:prstGeom>
        <a:solidFill>
          <a:schemeClr val="bg1"/>
        </a:solidFill>
        <a:ln w="76200" cap="flat" cmpd="sng" algn="ctr">
          <a:solidFill>
            <a:srgbClr val="008B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rPr>
            <a:t>Afspraken</a:t>
          </a:r>
          <a:endParaRPr lang="en-US" sz="2800" b="1" kern="1200" dirty="0">
            <a:solidFill>
              <a:schemeClr val="tx1"/>
            </a:solidFill>
          </a:endParaRPr>
        </a:p>
      </dsp:txBody>
      <dsp:txXfrm>
        <a:off x="59399" y="59399"/>
        <a:ext cx="4483718" cy="1098002"/>
      </dsp:txXfrm>
    </dsp:sp>
    <dsp:sp modelId="{5BD81FB0-FB5B-4E4C-8ABC-6992F85A996A}">
      <dsp:nvSpPr>
        <dsp:cNvPr id="0" name=""/>
        <dsp:cNvSpPr/>
      </dsp:nvSpPr>
      <dsp:spPr>
        <a:xfrm>
          <a:off x="0" y="1779236"/>
          <a:ext cx="4602516" cy="1216800"/>
        </a:xfrm>
        <a:prstGeom prst="roundRect">
          <a:avLst/>
        </a:prstGeom>
        <a:solidFill>
          <a:schemeClr val="bg1"/>
        </a:solidFill>
        <a:ln w="76200" cap="flat" cmpd="sng" algn="ctr">
          <a:solidFill>
            <a:srgbClr val="008B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rPr>
            <a:t>Uitleg</a:t>
          </a:r>
          <a:endParaRPr lang="en-US" sz="2800" b="1" kern="1200" dirty="0">
            <a:solidFill>
              <a:schemeClr val="tx1"/>
            </a:solidFill>
          </a:endParaRPr>
        </a:p>
      </dsp:txBody>
      <dsp:txXfrm>
        <a:off x="59399" y="1838635"/>
        <a:ext cx="4483718"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EE840-D957-49E2-99A5-F0D90BC93B31}">
      <dsp:nvSpPr>
        <dsp:cNvPr id="0" name=""/>
        <dsp:cNvSpPr/>
      </dsp:nvSpPr>
      <dsp:spPr>
        <a:xfrm>
          <a:off x="0" y="0"/>
          <a:ext cx="4602516" cy="1183021"/>
        </a:xfrm>
        <a:prstGeom prst="roundRect">
          <a:avLst/>
        </a:prstGeom>
        <a:solidFill>
          <a:schemeClr val="bg1"/>
        </a:solidFill>
        <a:ln w="76200" cap="flat" cmpd="sng" algn="ctr">
          <a:solidFill>
            <a:srgbClr val="008B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rPr>
            <a:t>Consequenties</a:t>
          </a:r>
          <a:endParaRPr lang="en-US" sz="2800" b="1" kern="1200" dirty="0">
            <a:solidFill>
              <a:schemeClr val="tx1"/>
            </a:solidFill>
          </a:endParaRPr>
        </a:p>
      </dsp:txBody>
      <dsp:txXfrm>
        <a:off x="57750" y="57750"/>
        <a:ext cx="4487016" cy="1067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6E94C-4259-46CF-861A-3D7AD8D01700}">
      <dsp:nvSpPr>
        <dsp:cNvPr id="0" name=""/>
        <dsp:cNvSpPr/>
      </dsp:nvSpPr>
      <dsp:spPr>
        <a:xfrm>
          <a:off x="0" y="339643"/>
          <a:ext cx="9537290" cy="2033750"/>
        </a:xfrm>
        <a:prstGeom prst="roundRect">
          <a:avLst/>
        </a:prstGeom>
        <a:solidFill>
          <a:schemeClr val="bg1"/>
        </a:solidFill>
        <a:ln w="76200" cap="flat" cmpd="sng" algn="ctr">
          <a:solidFill>
            <a:srgbClr val="008B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l-NL" sz="3200" b="1" kern="1200" dirty="0">
              <a:solidFill>
                <a:schemeClr val="tx1"/>
              </a:solidFill>
            </a:rPr>
            <a:t>Je telefoon is thuis of in je kluis</a:t>
          </a:r>
        </a:p>
        <a:p>
          <a:pPr marL="0" lvl="0" indent="0" algn="ctr" defTabSz="1422400">
            <a:lnSpc>
              <a:spcPct val="90000"/>
            </a:lnSpc>
            <a:spcBef>
              <a:spcPct val="0"/>
            </a:spcBef>
            <a:spcAft>
              <a:spcPct val="35000"/>
            </a:spcAft>
            <a:buNone/>
          </a:pPr>
          <a:r>
            <a:rPr lang="nl-NL" sz="3200" b="1" kern="1200" dirty="0">
              <a:solidFill>
                <a:schemeClr val="tx1"/>
              </a:solidFill>
            </a:rPr>
            <a:t>Het hele schoolplein en schoolgebouw is mobielvrij</a:t>
          </a:r>
          <a:r>
            <a:rPr lang="nl-NL" sz="4600" b="1" kern="1200" dirty="0">
              <a:solidFill>
                <a:schemeClr val="tx1"/>
              </a:solidFill>
            </a:rPr>
            <a:t>.</a:t>
          </a:r>
        </a:p>
      </dsp:txBody>
      <dsp:txXfrm>
        <a:off x="99279" y="438922"/>
        <a:ext cx="9338732" cy="1835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6E94C-4259-46CF-861A-3D7AD8D01700}">
      <dsp:nvSpPr>
        <dsp:cNvPr id="0" name=""/>
        <dsp:cNvSpPr/>
      </dsp:nvSpPr>
      <dsp:spPr>
        <a:xfrm>
          <a:off x="0" y="0"/>
          <a:ext cx="9537290" cy="2632471"/>
        </a:xfrm>
        <a:prstGeom prst="roundRect">
          <a:avLst/>
        </a:prstGeom>
        <a:solidFill>
          <a:schemeClr val="bg1"/>
        </a:solidFill>
        <a:ln w="76200" cap="flat" cmpd="sng" algn="ctr">
          <a:solidFill>
            <a:srgbClr val="008B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l-NL" sz="3200" b="1" kern="1200" dirty="0">
              <a:solidFill>
                <a:schemeClr val="tx1"/>
              </a:solidFill>
            </a:rPr>
            <a:t>Je mobiele telefoon is de hele schooldag thuis of in je kluis. </a:t>
          </a:r>
        </a:p>
        <a:p>
          <a:pPr marL="0" lvl="0" indent="0" algn="ctr" defTabSz="1422400">
            <a:lnSpc>
              <a:spcPct val="90000"/>
            </a:lnSpc>
            <a:spcBef>
              <a:spcPct val="0"/>
            </a:spcBef>
            <a:spcAft>
              <a:spcPct val="35000"/>
            </a:spcAft>
            <a:buNone/>
          </a:pPr>
          <a:r>
            <a:rPr lang="nl-NL" sz="3200" b="1" kern="1200" dirty="0">
              <a:solidFill>
                <a:schemeClr val="tx1"/>
              </a:solidFill>
            </a:rPr>
            <a:t>Dus niet in je jas, je tas of in je hand.</a:t>
          </a:r>
        </a:p>
      </dsp:txBody>
      <dsp:txXfrm>
        <a:off x="128507" y="128507"/>
        <a:ext cx="9280276" cy="2375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6E94C-4259-46CF-861A-3D7AD8D01700}">
      <dsp:nvSpPr>
        <dsp:cNvPr id="0" name=""/>
        <dsp:cNvSpPr/>
      </dsp:nvSpPr>
      <dsp:spPr>
        <a:xfrm>
          <a:off x="0" y="0"/>
          <a:ext cx="9537290" cy="826402"/>
        </a:xfrm>
        <a:prstGeom prst="roundRect">
          <a:avLst/>
        </a:prstGeom>
        <a:solidFill>
          <a:schemeClr val="bg1"/>
        </a:solidFill>
        <a:ln w="76200" cap="flat" cmpd="sng" algn="ctr">
          <a:solidFill>
            <a:srgbClr val="008B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chemeClr val="tx1"/>
              </a:solidFill>
            </a:rPr>
            <a:t>Consequenties</a:t>
          </a:r>
          <a:endParaRPr lang="en-US" sz="3200" b="1" kern="1200" dirty="0">
            <a:solidFill>
              <a:schemeClr val="tx1"/>
            </a:solidFill>
          </a:endParaRPr>
        </a:p>
      </dsp:txBody>
      <dsp:txXfrm>
        <a:off x="40342" y="40342"/>
        <a:ext cx="9456606" cy="745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9150346-216C-45EA-8F2B-7602F4261D6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ABCDDA6-8435-49BE-9176-A25EC8022F4A}"/>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C625947-1CE6-482A-AE91-C053145FE625}" type="datetimeFigureOut">
              <a:rPr lang="nl-NL" smtClean="0"/>
              <a:t>2-7-2024</a:t>
            </a:fld>
            <a:endParaRPr lang="nl-NL"/>
          </a:p>
        </p:txBody>
      </p:sp>
      <p:sp>
        <p:nvSpPr>
          <p:cNvPr id="4" name="Tijdelijke aanduiding voor voettekst 3">
            <a:extLst>
              <a:ext uri="{FF2B5EF4-FFF2-40B4-BE49-F238E27FC236}">
                <a16:creationId xmlns:a16="http://schemas.microsoft.com/office/drawing/2014/main" id="{C9DE7681-B072-43A2-BD11-66AF57F888A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FD2B15B4-DA60-4EE0-8104-2B036962597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BD7BB8A-F948-4FEC-AC0B-7BD077C7B820}" type="slidenum">
              <a:rPr lang="nl-NL" smtClean="0"/>
              <a:t>‹nr.›</a:t>
            </a:fld>
            <a:endParaRPr lang="nl-NL"/>
          </a:p>
        </p:txBody>
      </p:sp>
    </p:spTree>
    <p:extLst>
      <p:ext uri="{BB962C8B-B14F-4D97-AF65-F5344CB8AC3E}">
        <p14:creationId xmlns:p14="http://schemas.microsoft.com/office/powerpoint/2010/main" val="130316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FC30203-3407-4588-81FD-5D44B5E537E7}" type="datetimeFigureOut">
              <a:rPr lang="nl-NL" smtClean="0"/>
              <a:t>2-7-2024</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AEF8415-95DF-4359-9EDC-96A8627F38C2}" type="slidenum">
              <a:rPr lang="nl-NL" smtClean="0"/>
              <a:t>‹nr.›</a:t>
            </a:fld>
            <a:endParaRPr lang="nl-NL"/>
          </a:p>
        </p:txBody>
      </p:sp>
    </p:spTree>
    <p:extLst>
      <p:ext uri="{BB962C8B-B14F-4D97-AF65-F5344CB8AC3E}">
        <p14:creationId xmlns:p14="http://schemas.microsoft.com/office/powerpoint/2010/main" val="101962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a:lnSpc>
                <a:spcPct val="106000"/>
              </a:lnSpc>
              <a:spcBef>
                <a:spcPts val="0"/>
              </a:spcBef>
              <a:spcAft>
                <a:spcPts val="800"/>
              </a:spcAft>
            </a:pPr>
            <a:r>
              <a:rPr lang="nl-NL" sz="1800">
                <a:solidFill>
                  <a:srgbClr val="000000"/>
                </a:solidFill>
                <a:effectLst/>
                <a:latin typeface="Calibri"/>
                <a:cs typeface="Calibri"/>
              </a:rPr>
              <a:t>De zachte landing. We krijgen wel eens terug van ouders : ja we dachten bij de info avond die zachte landing is een PR praatje, maar het is echt zo. We zijn er ook best trots op. Laten we wel wezen, hoe zacht wij ook proberen de landing te laten zijn, het is echt pittig voor uw zoon/dochter. De overstap is enorm groot. Zo kenmerkt de zachte landing zich door de tweejarige brugperiode. Ouders van leerlingen in de HAVO klas zeggen nog wel eens, ja dat is vooral voor de mavo/havo. Maar tweejarige brug is meer dan alleen niveau, het betekent ook dat wij je twee jaar de tijd geven om te landen op de middelbare school. Zeker het tempo gaat in de tweede klas omhoog en </a:t>
            </a:r>
            <a:r>
              <a:rPr lang="nl-NL" sz="1800">
                <a:solidFill>
                  <a:srgbClr val="FF0000"/>
                </a:solidFill>
                <a:effectLst/>
                <a:latin typeface="Calibri"/>
                <a:cs typeface="Calibri"/>
              </a:rPr>
              <a:t>we verwachten ook steeds een beetje meer van leerlingen</a:t>
            </a:r>
            <a:r>
              <a:rPr lang="nl-NL" sz="1800">
                <a:solidFill>
                  <a:srgbClr val="000000"/>
                </a:solidFill>
                <a:effectLst/>
                <a:latin typeface="Calibri"/>
                <a:cs typeface="Calibri"/>
              </a:rPr>
              <a:t>, maar je bent nog wel brugklasser en mag je ook nog een beetje zo gedragen. Verder hebben we korte lijntjes. Daarin speelt u als ouder echt een belangrijke rol. De mentoren zijn laagdrempelig te benaderen voor alle vragen. Dus aarzel niet om ze ook te stellen. Uw kind zal steeds zelfstandiger gaan opereren, dat zeker en dat is ook goed. Maar is voor u als ouder iets niet helder en u krijgt via uw zoon/dochter het antwoord niet helder of u heeft zorgen neem dan contact op. Ook komt in leerjaar 1 de mentor op huisbezoek. We zeggen altijd tegen de leerlingen dat we komen checken of ze hun kamer wel netjes hebben om goed huiswerk te maken, maar het is vooral een eerste kennismaking met elkaar in de pedagogische driehoek, leerling-ouders-school.  </a:t>
            </a:r>
            <a:endParaRPr lang="nl-NL" sz="1800">
              <a:effectLst/>
              <a:latin typeface="Calibri"/>
              <a:cs typeface="Calibri"/>
            </a:endParaRPr>
          </a:p>
          <a:p>
            <a:endParaRPr lang="nl-NL"/>
          </a:p>
          <a:p>
            <a:r>
              <a:rPr lang="nl-NL"/>
              <a:t>Soms komt het voor dat je als leerlingen op een moment even wat extra begeleiding nodig hebt. Via Pluspunt bieden wij (lichte) ondersteuning aan leerlingen. Pluspunt is herkenbaar als een zichtbare, laagdrempelige voorziening bestaande uit een fysieke plek voor leerlingen, ondersteuners en docenten. </a:t>
            </a:r>
            <a:endParaRPr lang="nl-NL">
              <a:cs typeface="Calibri"/>
            </a:endParaRPr>
          </a:p>
          <a:p>
            <a:r>
              <a:rPr lang="nl-NL"/>
              <a:t>Leerlingen kunnen de hele dag bij Pluspunt terecht. Dit kan gaan over vragen over hun planning, voor vragen over het leren van een specifieke toets, voor advies als er iets mis is gegaan met een docent of medeleerling, wanneer een docent heeft geadviseerd om even een time – out te nemen of wanneer het ‘gewoon’ even niet meer lukt in de klas. </a:t>
            </a:r>
          </a:p>
          <a:p>
            <a:r>
              <a:rPr lang="nl-NL"/>
              <a:t>Daarnaast kunnen leerlingen studievaardigheden trainingen volgen, NT2 begeleiding, zelfstandig werken tijdens tussenuren na aanmelding van mentor en teamleider en huiswerkklas op het 8e en 9e lesuur van de maandag, woensdag, donderdag en vrijdag. </a:t>
            </a:r>
            <a:endParaRPr lang="nl-NL">
              <a:cs typeface="Calibri"/>
            </a:endParaRPr>
          </a:p>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1</a:t>
            </a:fld>
            <a:endParaRPr lang="nl-NL"/>
          </a:p>
        </p:txBody>
      </p:sp>
    </p:spTree>
    <p:extLst>
      <p:ext uri="{BB962C8B-B14F-4D97-AF65-F5344CB8AC3E}">
        <p14:creationId xmlns:p14="http://schemas.microsoft.com/office/powerpoint/2010/main" val="329346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a:lnSpc>
                <a:spcPct val="106000"/>
              </a:lnSpc>
              <a:spcBef>
                <a:spcPts val="0"/>
              </a:spcBef>
              <a:spcAft>
                <a:spcPts val="800"/>
              </a:spcAft>
            </a:pPr>
            <a:r>
              <a:rPr lang="nl-NL" sz="1800">
                <a:solidFill>
                  <a:srgbClr val="000000"/>
                </a:solidFill>
                <a:effectLst/>
                <a:latin typeface="Calibri"/>
                <a:cs typeface="Calibri"/>
              </a:rPr>
              <a:t>De zachte landing. We krijgen wel eens terug van ouders : ja we dachten bij de info avond die zachte landing is een PR praatje, maar het is echt zo. We zijn er ook best trots op. Laten we wel wezen, hoe zacht wij ook proberen de landing te laten zijn, het is echt pittig voor uw zoon/dochter. De overstap is enorm groot. Zo kenmerkt de zachte landing zich door de tweejarige brugperiode. Ouders van leerlingen in de HAVO klas zeggen nog wel eens, ja dat is vooral voor de mavo/havo. Maar tweejarige brug is meer dan alleen niveau, het betekent ook dat wij je twee jaar de tijd geven om te landen op de middelbare school. Zeker het tempo gaat in de tweede klas omhoog en </a:t>
            </a:r>
            <a:r>
              <a:rPr lang="nl-NL" sz="1800">
                <a:solidFill>
                  <a:srgbClr val="FF0000"/>
                </a:solidFill>
                <a:effectLst/>
                <a:latin typeface="Calibri"/>
                <a:cs typeface="Calibri"/>
              </a:rPr>
              <a:t>we verwachten ook steeds een beetje meer van leerlingen</a:t>
            </a:r>
            <a:r>
              <a:rPr lang="nl-NL" sz="1800">
                <a:solidFill>
                  <a:srgbClr val="000000"/>
                </a:solidFill>
                <a:effectLst/>
                <a:latin typeface="Calibri"/>
                <a:cs typeface="Calibri"/>
              </a:rPr>
              <a:t>, maar je bent nog wel brugklasser en mag je ook nog een beetje zo gedragen. Verder hebben we korte lijntjes. Daarin speelt u als ouder echt een belangrijke rol. De mentoren zijn laagdrempelig te benaderen voor alle vragen. Dus aarzel niet om ze ook te stellen. Uw kind zal steeds zelfstandiger gaan opereren, dat zeker en dat is ook goed. Maar is voor u als ouder iets niet helder en u krijgt via uw zoon/dochter het antwoord niet helder of u heeft zorgen neem dan contact op. Ook komt in leerjaar 1 de mentor op huisbezoek. We zeggen altijd tegen de leerlingen dat we komen checken of ze hun kamer wel netjes hebben om goed huiswerk te maken, maar het is vooral een eerste kennismaking met elkaar in de pedagogische driehoek, leerling-ouders-school.  </a:t>
            </a:r>
            <a:endParaRPr lang="nl-NL" sz="1800">
              <a:effectLst/>
              <a:latin typeface="Calibri"/>
              <a:cs typeface="Calibri"/>
            </a:endParaRPr>
          </a:p>
          <a:p>
            <a:endParaRPr lang="nl-NL"/>
          </a:p>
          <a:p>
            <a:r>
              <a:rPr lang="nl-NL"/>
              <a:t>Soms komt het voor dat je als leerlingen op een moment even wat extra begeleiding nodig hebt. Via Pluspunt bieden wij (lichte) ondersteuning aan leerlingen. Pluspunt is herkenbaar als een zichtbare, laagdrempelige voorziening bestaande uit een fysieke plek voor leerlingen, ondersteuners en docenten. </a:t>
            </a:r>
            <a:endParaRPr lang="nl-NL">
              <a:cs typeface="Calibri"/>
            </a:endParaRPr>
          </a:p>
          <a:p>
            <a:r>
              <a:rPr lang="nl-NL"/>
              <a:t>Leerlingen kunnen de hele dag bij Pluspunt terecht. Dit kan gaan over vragen over hun planning, voor vragen over het leren van een specifieke toets, voor advies als er iets mis is gegaan met een docent of medeleerling, wanneer een docent heeft geadviseerd om even een time – out te nemen of wanneer het ‘gewoon’ even niet meer lukt in de klas. </a:t>
            </a:r>
          </a:p>
          <a:p>
            <a:r>
              <a:rPr lang="nl-NL"/>
              <a:t>Daarnaast kunnen leerlingen studievaardigheden trainingen volgen, NT2 begeleiding, zelfstandig werken tijdens tussenuren na aanmelding van mentor en teamleider en huiswerkklas op het 8e en 9e lesuur van de maandag, woensdag, donderdag en vrijdag. </a:t>
            </a:r>
            <a:endParaRPr lang="nl-NL">
              <a:cs typeface="Calibri"/>
            </a:endParaRPr>
          </a:p>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2</a:t>
            </a:fld>
            <a:endParaRPr lang="nl-NL"/>
          </a:p>
        </p:txBody>
      </p:sp>
    </p:spTree>
    <p:extLst>
      <p:ext uri="{BB962C8B-B14F-4D97-AF65-F5344CB8AC3E}">
        <p14:creationId xmlns:p14="http://schemas.microsoft.com/office/powerpoint/2010/main" val="2417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3</a:t>
            </a:fld>
            <a:endParaRPr lang="nl-NL"/>
          </a:p>
        </p:txBody>
      </p:sp>
    </p:spTree>
    <p:extLst>
      <p:ext uri="{BB962C8B-B14F-4D97-AF65-F5344CB8AC3E}">
        <p14:creationId xmlns:p14="http://schemas.microsoft.com/office/powerpoint/2010/main" val="60921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4</a:t>
            </a:fld>
            <a:endParaRPr lang="nl-NL"/>
          </a:p>
        </p:txBody>
      </p:sp>
    </p:spTree>
    <p:extLst>
      <p:ext uri="{BB962C8B-B14F-4D97-AF65-F5344CB8AC3E}">
        <p14:creationId xmlns:p14="http://schemas.microsoft.com/office/powerpoint/2010/main" val="405624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5</a:t>
            </a:fld>
            <a:endParaRPr lang="nl-NL"/>
          </a:p>
        </p:txBody>
      </p:sp>
    </p:spTree>
    <p:extLst>
      <p:ext uri="{BB962C8B-B14F-4D97-AF65-F5344CB8AC3E}">
        <p14:creationId xmlns:p14="http://schemas.microsoft.com/office/powerpoint/2010/main" val="167551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6</a:t>
            </a:fld>
            <a:endParaRPr lang="nl-NL"/>
          </a:p>
        </p:txBody>
      </p:sp>
    </p:spTree>
    <p:extLst>
      <p:ext uri="{BB962C8B-B14F-4D97-AF65-F5344CB8AC3E}">
        <p14:creationId xmlns:p14="http://schemas.microsoft.com/office/powerpoint/2010/main" val="770722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7</a:t>
            </a:fld>
            <a:endParaRPr lang="nl-NL"/>
          </a:p>
        </p:txBody>
      </p:sp>
    </p:spTree>
    <p:extLst>
      <p:ext uri="{BB962C8B-B14F-4D97-AF65-F5344CB8AC3E}">
        <p14:creationId xmlns:p14="http://schemas.microsoft.com/office/powerpoint/2010/main" val="199311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DAEF8415-95DF-4359-9EDC-96A8627F38C2}" type="slidenum">
              <a:rPr lang="nl-NL" smtClean="0"/>
              <a:t>8</a:t>
            </a:fld>
            <a:endParaRPr lang="nl-NL"/>
          </a:p>
        </p:txBody>
      </p:sp>
    </p:spTree>
    <p:extLst>
      <p:ext uri="{BB962C8B-B14F-4D97-AF65-F5344CB8AC3E}">
        <p14:creationId xmlns:p14="http://schemas.microsoft.com/office/powerpoint/2010/main" val="157950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19D15-97F5-481C-AA28-5DD6ABA5E2F4}"/>
              </a:ext>
            </a:extLst>
          </p:cNvPr>
          <p:cNvSpPr>
            <a:spLocks noGrp="1"/>
          </p:cNvSpPr>
          <p:nvPr>
            <p:ph type="ctrTitle"/>
          </p:nvPr>
        </p:nvSpPr>
        <p:spPr>
          <a:xfrm>
            <a:off x="1224000" y="1266825"/>
            <a:ext cx="9756000" cy="2066925"/>
          </a:xfrm>
          <a:prstGeom prst="rect">
            <a:avLst/>
          </a:prstGeom>
        </p:spPr>
        <p:txBody>
          <a:bodyPr anchor="b"/>
          <a:lstStyle>
            <a:lvl1pPr algn="l">
              <a:defRPr sz="5000">
                <a:solidFill>
                  <a:schemeClr val="tx1"/>
                </a:solidFill>
              </a:defRPr>
            </a:lvl1pPr>
          </a:lstStyle>
          <a:p>
            <a:r>
              <a:rPr lang="nl-NL"/>
              <a:t>Klik om de stijl te bewerken</a:t>
            </a:r>
          </a:p>
        </p:txBody>
      </p:sp>
      <p:sp>
        <p:nvSpPr>
          <p:cNvPr id="3" name="Ondertitel 2">
            <a:extLst>
              <a:ext uri="{FF2B5EF4-FFF2-40B4-BE49-F238E27FC236}">
                <a16:creationId xmlns:a16="http://schemas.microsoft.com/office/drawing/2014/main" id="{2F774763-6652-4E8A-9D51-23108126E81D}"/>
              </a:ext>
            </a:extLst>
          </p:cNvPr>
          <p:cNvSpPr>
            <a:spLocks noGrp="1"/>
          </p:cNvSpPr>
          <p:nvPr>
            <p:ph type="subTitle" idx="1"/>
          </p:nvPr>
        </p:nvSpPr>
        <p:spPr>
          <a:xfrm>
            <a:off x="1224000" y="3600000"/>
            <a:ext cx="9756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58394A57-9372-4FD4-B70D-2C074C89B2D6}"/>
              </a:ext>
            </a:extLst>
          </p:cNvPr>
          <p:cNvSpPr>
            <a:spLocks noGrp="1"/>
          </p:cNvSpPr>
          <p:nvPr>
            <p:ph type="dt" sz="half" idx="10"/>
          </p:nvPr>
        </p:nvSpPr>
        <p:spPr/>
        <p:txBody>
          <a:bodyPr/>
          <a:lstStyle/>
          <a:p>
            <a:fld id="{343B65EB-9FDF-4830-AF0E-7F0AAC093151}"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1B58F302-4A80-48D4-9B4A-3BFED6A18E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35D3A-7AB8-45EA-A959-742BE4CC103E}"/>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263103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41511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keer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1656000"/>
            <a:ext cx="4872000" cy="450056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
        <p:nvSpPr>
          <p:cNvPr id="7" name="Tijdelijke aanduiding voor inhoud 6">
            <a:extLst>
              <a:ext uri="{FF2B5EF4-FFF2-40B4-BE49-F238E27FC236}">
                <a16:creationId xmlns:a16="http://schemas.microsoft.com/office/drawing/2014/main" id="{64BB9FDA-D1A9-4A8F-BCEF-28D2AB821C12}"/>
              </a:ext>
            </a:extLst>
          </p:cNvPr>
          <p:cNvSpPr>
            <a:spLocks noGrp="1"/>
          </p:cNvSpPr>
          <p:nvPr>
            <p:ph sz="quarter" idx="13"/>
          </p:nvPr>
        </p:nvSpPr>
        <p:spPr>
          <a:xfrm>
            <a:off x="6096001" y="1656000"/>
            <a:ext cx="4881526" cy="450056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0557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Kies de kle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7" name="Afbeelding 6">
            <a:extLst>
              <a:ext uri="{FF2B5EF4-FFF2-40B4-BE49-F238E27FC236}">
                <a16:creationId xmlns:a16="http://schemas.microsoft.com/office/drawing/2014/main" id="{BA653F50-59DD-4D07-9D1B-2B600953F4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116"/>
          <a:stretch/>
        </p:blipFill>
        <p:spPr>
          <a:xfrm>
            <a:off x="5770485" y="587211"/>
            <a:ext cx="5035828" cy="5796000"/>
          </a:xfrm>
          <a:prstGeom prst="rect">
            <a:avLst/>
          </a:prstGeom>
        </p:spPr>
      </p:pic>
    </p:spTree>
    <p:extLst>
      <p:ext uri="{BB962C8B-B14F-4D97-AF65-F5344CB8AC3E}">
        <p14:creationId xmlns:p14="http://schemas.microsoft.com/office/powerpoint/2010/main" val="341140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Je eigen st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0D3ADED-358E-4E74-A64F-8C239F917C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8847" y="826475"/>
            <a:ext cx="5832000" cy="5832000"/>
          </a:xfrm>
          <a:prstGeom prst="rect">
            <a:avLst/>
          </a:prstGeom>
        </p:spPr>
      </p:pic>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930981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Oog hebben voor elka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6" name="Afbeelding 5">
            <a:extLst>
              <a:ext uri="{FF2B5EF4-FFF2-40B4-BE49-F238E27FC236}">
                <a16:creationId xmlns:a16="http://schemas.microsoft.com/office/drawing/2014/main" id="{38255CFB-AD89-4E0F-904B-1EEE36C66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64129" y="587211"/>
            <a:ext cx="6134264" cy="6134264"/>
          </a:xfrm>
          <a:prstGeom prst="rect">
            <a:avLst/>
          </a:prstGeom>
        </p:spPr>
      </p:pic>
    </p:spTree>
    <p:extLst>
      <p:ext uri="{BB962C8B-B14F-4D97-AF65-F5344CB8AC3E}">
        <p14:creationId xmlns:p14="http://schemas.microsoft.com/office/powerpoint/2010/main" val="164534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5D78CD-E1A3-49DD-B89A-60EEEE43511E}"/>
              </a:ext>
            </a:extLst>
          </p:cNvPr>
          <p:cNvSpPr>
            <a:spLocks noGrp="1"/>
          </p:cNvSpPr>
          <p:nvPr>
            <p:ph type="body" idx="1"/>
          </p:nvPr>
        </p:nvSpPr>
        <p:spPr>
          <a:xfrm>
            <a:off x="1224000" y="1656000"/>
            <a:ext cx="9756000" cy="450056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EEA5B1-6071-40BE-B6B0-3F546D9E05EE}"/>
              </a:ext>
            </a:extLst>
          </p:cNvPr>
          <p:cNvSpPr>
            <a:spLocks noGrp="1"/>
          </p:cNvSpPr>
          <p:nvPr>
            <p:ph type="dt" sz="half" idx="2"/>
          </p:nvPr>
        </p:nvSpPr>
        <p:spPr>
          <a:xfrm>
            <a:off x="1224000" y="6356350"/>
            <a:ext cx="1004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B65EB-9FDF-4830-AF0E-7F0AAC093151}"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CED80839-D02B-42AA-A7BD-49F0BD9EF867}"/>
              </a:ext>
            </a:extLst>
          </p:cNvPr>
          <p:cNvSpPr>
            <a:spLocks noGrp="1"/>
          </p:cNvSpPr>
          <p:nvPr>
            <p:ph type="ftr" sz="quarter" idx="3"/>
          </p:nvPr>
        </p:nvSpPr>
        <p:spPr>
          <a:xfrm>
            <a:off x="2228850" y="6356350"/>
            <a:ext cx="77438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DA9FA82-A774-414D-B2D2-70E182497F73}"/>
              </a:ext>
            </a:extLst>
          </p:cNvPr>
          <p:cNvSpPr>
            <a:spLocks noGrp="1"/>
          </p:cNvSpPr>
          <p:nvPr>
            <p:ph type="sldNum" sz="quarter" idx="4"/>
          </p:nvPr>
        </p:nvSpPr>
        <p:spPr>
          <a:xfrm>
            <a:off x="9972676" y="6356350"/>
            <a:ext cx="1004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C6E6B-2EC4-403B-B862-78C299F44D90}" type="slidenum">
              <a:rPr lang="nl-NL" smtClean="0"/>
              <a:t>‹nr.›</a:t>
            </a:fld>
            <a:endParaRPr lang="nl-NL"/>
          </a:p>
        </p:txBody>
      </p:sp>
    </p:spTree>
    <p:extLst>
      <p:ext uri="{BB962C8B-B14F-4D97-AF65-F5344CB8AC3E}">
        <p14:creationId xmlns:p14="http://schemas.microsoft.com/office/powerpoint/2010/main" val="36384360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1" r:id="rId4"/>
    <p:sldLayoutId id="2147483672" r:id="rId5"/>
    <p:sldLayoutId id="214748367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1950" indent="-361950" algn="l" defTabSz="914400" rtl="0" eaLnBrk="1" latinLnBrk="0" hangingPunct="1">
        <a:lnSpc>
          <a:spcPct val="90000"/>
        </a:lnSpc>
        <a:spcBef>
          <a:spcPts val="600"/>
        </a:spcBef>
        <a:buFont typeface="Arial" panose="020B0604020202020204" pitchFamily="34" charset="0"/>
        <a:buChar char="•"/>
        <a:defRPr sz="5000" kern="1200">
          <a:solidFill>
            <a:schemeClr val="tx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4000" kern="1200">
          <a:solidFill>
            <a:schemeClr val="tx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3000" kern="1200">
          <a:solidFill>
            <a:schemeClr val="tx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tx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3.png"/><Relationship Id="rId4" Type="http://schemas.openxmlformats.org/officeDocument/2006/relationships/diagramLayout" Target="../diagrams/layout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6.png"/><Relationship Id="rId4" Type="http://schemas.openxmlformats.org/officeDocument/2006/relationships/diagramLayout" Target="../diagrams/layout5.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3"/>
          <a:stretch>
            <a:fillRect/>
          </a:stretch>
        </p:blipFill>
        <p:spPr>
          <a:xfrm>
            <a:off x="9867340" y="456919"/>
            <a:ext cx="1924050" cy="619125"/>
          </a:xfrm>
          <a:prstGeom prst="rect">
            <a:avLst/>
          </a:prstGeom>
        </p:spPr>
      </p:pic>
      <p:sp>
        <p:nvSpPr>
          <p:cNvPr id="3" name="Tekstvak 2">
            <a:extLst>
              <a:ext uri="{FF2B5EF4-FFF2-40B4-BE49-F238E27FC236}">
                <a16:creationId xmlns:a16="http://schemas.microsoft.com/office/drawing/2014/main" id="{69887A9F-B2AA-BFF7-F160-0CE6BBD0D582}"/>
              </a:ext>
            </a:extLst>
          </p:cNvPr>
          <p:cNvSpPr txBox="1"/>
          <p:nvPr/>
        </p:nvSpPr>
        <p:spPr>
          <a:xfrm>
            <a:off x="559838" y="1076045"/>
            <a:ext cx="10245012" cy="2062103"/>
          </a:xfrm>
          <a:prstGeom prst="rect">
            <a:avLst/>
          </a:prstGeom>
          <a:noFill/>
        </p:spPr>
        <p:txBody>
          <a:bodyPr wrap="square" rtlCol="0">
            <a:spAutoFit/>
          </a:bodyPr>
          <a:lstStyle/>
          <a:p>
            <a:pPr algn="ctr"/>
            <a:r>
              <a:rPr lang="en-US" sz="3200" b="1" dirty="0"/>
              <a:t>      </a:t>
            </a:r>
            <a:r>
              <a:rPr lang="en-US" sz="4800" b="1" dirty="0" err="1"/>
              <a:t>Mobielvrije</a:t>
            </a:r>
            <a:r>
              <a:rPr lang="en-US" sz="4800" b="1" dirty="0"/>
              <a:t> school</a:t>
            </a:r>
          </a:p>
          <a:p>
            <a:endParaRPr lang="en-US" sz="4800" b="1" dirty="0"/>
          </a:p>
          <a:p>
            <a:endParaRPr lang="nl-NL" sz="3200" b="1" dirty="0"/>
          </a:p>
        </p:txBody>
      </p:sp>
      <p:pic>
        <p:nvPicPr>
          <p:cNvPr id="5" name="Afbeelding 4">
            <a:extLst>
              <a:ext uri="{FF2B5EF4-FFF2-40B4-BE49-F238E27FC236}">
                <a16:creationId xmlns:a16="http://schemas.microsoft.com/office/drawing/2014/main" id="{1F5F7A66-8C16-1613-24B4-8640E268E8CE}"/>
              </a:ext>
            </a:extLst>
          </p:cNvPr>
          <p:cNvPicPr>
            <a:picLocks noChangeAspect="1"/>
          </p:cNvPicPr>
          <p:nvPr/>
        </p:nvPicPr>
        <p:blipFill>
          <a:blip r:embed="rId4"/>
          <a:stretch>
            <a:fillRect/>
          </a:stretch>
        </p:blipFill>
        <p:spPr>
          <a:xfrm>
            <a:off x="2702767" y="2374118"/>
            <a:ext cx="6786465" cy="3817292"/>
          </a:xfrm>
          <a:prstGeom prst="rect">
            <a:avLst/>
          </a:prstGeom>
        </p:spPr>
      </p:pic>
    </p:spTree>
    <p:extLst>
      <p:ext uri="{BB962C8B-B14F-4D97-AF65-F5344CB8AC3E}">
        <p14:creationId xmlns:p14="http://schemas.microsoft.com/office/powerpoint/2010/main" val="3498218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7">
            <a:extLst>
              <a:ext uri="{FF2B5EF4-FFF2-40B4-BE49-F238E27FC236}">
                <a16:creationId xmlns:a16="http://schemas.microsoft.com/office/drawing/2014/main" id="{74E7090F-B85B-4337-ABBE-51F65161D399}"/>
              </a:ext>
            </a:extLst>
          </p:cNvPr>
          <p:cNvGraphicFramePr/>
          <p:nvPr>
            <p:extLst>
              <p:ext uri="{D42A27DB-BD31-4B8C-83A1-F6EECF244321}">
                <p14:modId xmlns:p14="http://schemas.microsoft.com/office/powerpoint/2010/main" val="868599132"/>
              </p:ext>
            </p:extLst>
          </p:nvPr>
        </p:nvGraphicFramePr>
        <p:xfrm>
          <a:off x="706828" y="1812393"/>
          <a:ext cx="4602516" cy="3371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8"/>
          <a:stretch>
            <a:fillRect/>
          </a:stretch>
        </p:blipFill>
        <p:spPr>
          <a:xfrm>
            <a:off x="9867340" y="456919"/>
            <a:ext cx="1924050" cy="619125"/>
          </a:xfrm>
          <a:prstGeom prst="rect">
            <a:avLst/>
          </a:prstGeom>
        </p:spPr>
      </p:pic>
      <p:graphicFrame>
        <p:nvGraphicFramePr>
          <p:cNvPr id="14" name="Diagram 7">
            <a:extLst>
              <a:ext uri="{FF2B5EF4-FFF2-40B4-BE49-F238E27FC236}">
                <a16:creationId xmlns:a16="http://schemas.microsoft.com/office/drawing/2014/main" id="{7ED15EA5-C733-416A-9AFC-F21F26501796}"/>
              </a:ext>
            </a:extLst>
          </p:cNvPr>
          <p:cNvGraphicFramePr/>
          <p:nvPr>
            <p:extLst>
              <p:ext uri="{D42A27DB-BD31-4B8C-83A1-F6EECF244321}">
                <p14:modId xmlns:p14="http://schemas.microsoft.com/office/powerpoint/2010/main" val="3333385594"/>
              </p:ext>
            </p:extLst>
          </p:nvPr>
        </p:nvGraphicFramePr>
        <p:xfrm>
          <a:off x="702236" y="5293991"/>
          <a:ext cx="4602516" cy="33845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fbeelding 1">
            <a:extLst>
              <a:ext uri="{FF2B5EF4-FFF2-40B4-BE49-F238E27FC236}">
                <a16:creationId xmlns:a16="http://schemas.microsoft.com/office/drawing/2014/main" id="{51FB0E57-4AF1-CA6B-E267-170535C7E209}"/>
              </a:ext>
            </a:extLst>
          </p:cNvPr>
          <p:cNvPicPr>
            <a:picLocks noChangeAspect="1"/>
          </p:cNvPicPr>
          <p:nvPr/>
        </p:nvPicPr>
        <p:blipFill>
          <a:blip r:embed="rId14"/>
          <a:stretch>
            <a:fillRect/>
          </a:stretch>
        </p:blipFill>
        <p:spPr>
          <a:xfrm>
            <a:off x="5568381" y="2153265"/>
            <a:ext cx="6086074" cy="4055806"/>
          </a:xfrm>
          <a:prstGeom prst="rect">
            <a:avLst/>
          </a:prstGeom>
        </p:spPr>
      </p:pic>
      <p:sp>
        <p:nvSpPr>
          <p:cNvPr id="3" name="Tekstvak 2">
            <a:extLst>
              <a:ext uri="{FF2B5EF4-FFF2-40B4-BE49-F238E27FC236}">
                <a16:creationId xmlns:a16="http://schemas.microsoft.com/office/drawing/2014/main" id="{69887A9F-B2AA-BFF7-F160-0CE6BBD0D582}"/>
              </a:ext>
            </a:extLst>
          </p:cNvPr>
          <p:cNvSpPr txBox="1"/>
          <p:nvPr/>
        </p:nvSpPr>
        <p:spPr>
          <a:xfrm>
            <a:off x="2295831" y="456919"/>
            <a:ext cx="5294672" cy="584775"/>
          </a:xfrm>
          <a:prstGeom prst="rect">
            <a:avLst/>
          </a:prstGeom>
          <a:noFill/>
        </p:spPr>
        <p:txBody>
          <a:bodyPr wrap="square" rtlCol="0">
            <a:spAutoFit/>
          </a:bodyPr>
          <a:lstStyle/>
          <a:p>
            <a:r>
              <a:rPr lang="en-US" sz="3200" b="1" dirty="0" err="1"/>
              <a:t>Mobielvrije</a:t>
            </a:r>
            <a:r>
              <a:rPr lang="en-US" sz="3200" b="1" dirty="0"/>
              <a:t> school</a:t>
            </a:r>
            <a:endParaRPr lang="nl-NL" sz="3200" b="1" dirty="0"/>
          </a:p>
        </p:txBody>
      </p:sp>
    </p:spTree>
    <p:extLst>
      <p:ext uri="{BB962C8B-B14F-4D97-AF65-F5344CB8AC3E}">
        <p14:creationId xmlns:p14="http://schemas.microsoft.com/office/powerpoint/2010/main" val="3271616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7">
            <a:extLst>
              <a:ext uri="{FF2B5EF4-FFF2-40B4-BE49-F238E27FC236}">
                <a16:creationId xmlns:a16="http://schemas.microsoft.com/office/drawing/2014/main" id="{74E7090F-B85B-4337-ABBE-51F65161D399}"/>
              </a:ext>
            </a:extLst>
          </p:cNvPr>
          <p:cNvGraphicFramePr/>
          <p:nvPr>
            <p:extLst>
              <p:ext uri="{D42A27DB-BD31-4B8C-83A1-F6EECF244321}">
                <p14:modId xmlns:p14="http://schemas.microsoft.com/office/powerpoint/2010/main" val="600199178"/>
              </p:ext>
            </p:extLst>
          </p:nvPr>
        </p:nvGraphicFramePr>
        <p:xfrm>
          <a:off x="1406013" y="1784126"/>
          <a:ext cx="9537290" cy="2505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8"/>
          <a:stretch>
            <a:fillRect/>
          </a:stretch>
        </p:blipFill>
        <p:spPr>
          <a:xfrm>
            <a:off x="9867340" y="456919"/>
            <a:ext cx="1924050" cy="619125"/>
          </a:xfrm>
          <a:prstGeom prst="rect">
            <a:avLst/>
          </a:prstGeom>
        </p:spPr>
      </p:pic>
      <p:pic>
        <p:nvPicPr>
          <p:cNvPr id="2" name="Afbeelding 1">
            <a:extLst>
              <a:ext uri="{FF2B5EF4-FFF2-40B4-BE49-F238E27FC236}">
                <a16:creationId xmlns:a16="http://schemas.microsoft.com/office/drawing/2014/main" id="{FDC922C0-E8AC-47AA-5072-BD4EA4D58924}"/>
              </a:ext>
            </a:extLst>
          </p:cNvPr>
          <p:cNvPicPr>
            <a:picLocks noChangeAspect="1"/>
          </p:cNvPicPr>
          <p:nvPr/>
        </p:nvPicPr>
        <p:blipFill>
          <a:blip r:embed="rId9"/>
          <a:stretch>
            <a:fillRect/>
          </a:stretch>
        </p:blipFill>
        <p:spPr>
          <a:xfrm>
            <a:off x="1248697" y="3631535"/>
            <a:ext cx="2810500" cy="2505673"/>
          </a:xfrm>
          <a:prstGeom prst="rect">
            <a:avLst/>
          </a:prstGeom>
        </p:spPr>
      </p:pic>
      <p:pic>
        <p:nvPicPr>
          <p:cNvPr id="4" name="Afbeelding 3">
            <a:extLst>
              <a:ext uri="{FF2B5EF4-FFF2-40B4-BE49-F238E27FC236}">
                <a16:creationId xmlns:a16="http://schemas.microsoft.com/office/drawing/2014/main" id="{1B6A0CF5-95C5-DC1F-029E-3A44C5A409FA}"/>
              </a:ext>
            </a:extLst>
          </p:cNvPr>
          <p:cNvPicPr>
            <a:picLocks noChangeAspect="1"/>
          </p:cNvPicPr>
          <p:nvPr/>
        </p:nvPicPr>
        <p:blipFill>
          <a:blip r:embed="rId10"/>
          <a:stretch>
            <a:fillRect/>
          </a:stretch>
        </p:blipFill>
        <p:spPr>
          <a:xfrm>
            <a:off x="7918858" y="4045190"/>
            <a:ext cx="3872531" cy="2580684"/>
          </a:xfrm>
          <a:prstGeom prst="rect">
            <a:avLst/>
          </a:prstGeom>
        </p:spPr>
      </p:pic>
    </p:spTree>
    <p:extLst>
      <p:ext uri="{BB962C8B-B14F-4D97-AF65-F5344CB8AC3E}">
        <p14:creationId xmlns:p14="http://schemas.microsoft.com/office/powerpoint/2010/main" val="420049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7">
            <a:extLst>
              <a:ext uri="{FF2B5EF4-FFF2-40B4-BE49-F238E27FC236}">
                <a16:creationId xmlns:a16="http://schemas.microsoft.com/office/drawing/2014/main" id="{74E7090F-B85B-4337-ABBE-51F65161D399}"/>
              </a:ext>
            </a:extLst>
          </p:cNvPr>
          <p:cNvGraphicFramePr/>
          <p:nvPr>
            <p:extLst>
              <p:ext uri="{D42A27DB-BD31-4B8C-83A1-F6EECF244321}">
                <p14:modId xmlns:p14="http://schemas.microsoft.com/office/powerpoint/2010/main" val="3593432832"/>
              </p:ext>
            </p:extLst>
          </p:nvPr>
        </p:nvGraphicFramePr>
        <p:xfrm>
          <a:off x="1406013" y="2123767"/>
          <a:ext cx="9537290" cy="2635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8"/>
          <a:stretch>
            <a:fillRect/>
          </a:stretch>
        </p:blipFill>
        <p:spPr>
          <a:xfrm>
            <a:off x="9867340" y="456919"/>
            <a:ext cx="1924050" cy="619125"/>
          </a:xfrm>
          <a:prstGeom prst="rect">
            <a:avLst/>
          </a:prstGeom>
        </p:spPr>
      </p:pic>
      <p:pic>
        <p:nvPicPr>
          <p:cNvPr id="2" name="Afbeelding 1">
            <a:extLst>
              <a:ext uri="{FF2B5EF4-FFF2-40B4-BE49-F238E27FC236}">
                <a16:creationId xmlns:a16="http://schemas.microsoft.com/office/drawing/2014/main" id="{3EEF7B8C-328F-E081-9131-FEE0CAB22C38}"/>
              </a:ext>
            </a:extLst>
          </p:cNvPr>
          <p:cNvPicPr>
            <a:picLocks noChangeAspect="1"/>
          </p:cNvPicPr>
          <p:nvPr/>
        </p:nvPicPr>
        <p:blipFill>
          <a:blip r:embed="rId9"/>
          <a:stretch>
            <a:fillRect/>
          </a:stretch>
        </p:blipFill>
        <p:spPr>
          <a:xfrm>
            <a:off x="1066659" y="4228554"/>
            <a:ext cx="2810500" cy="2511770"/>
          </a:xfrm>
          <a:prstGeom prst="rect">
            <a:avLst/>
          </a:prstGeom>
        </p:spPr>
      </p:pic>
      <p:sp>
        <p:nvSpPr>
          <p:cNvPr id="8" name="Tekstvak 7">
            <a:extLst>
              <a:ext uri="{FF2B5EF4-FFF2-40B4-BE49-F238E27FC236}">
                <a16:creationId xmlns:a16="http://schemas.microsoft.com/office/drawing/2014/main" id="{1EC8B149-BFFC-A6CE-2CE2-93235A5B64EA}"/>
              </a:ext>
            </a:extLst>
          </p:cNvPr>
          <p:cNvSpPr txBox="1"/>
          <p:nvPr/>
        </p:nvSpPr>
        <p:spPr>
          <a:xfrm>
            <a:off x="2369574" y="453778"/>
            <a:ext cx="4729317" cy="584775"/>
          </a:xfrm>
          <a:prstGeom prst="rect">
            <a:avLst/>
          </a:prstGeom>
          <a:noFill/>
        </p:spPr>
        <p:txBody>
          <a:bodyPr wrap="square" rtlCol="0">
            <a:spAutoFit/>
          </a:bodyPr>
          <a:lstStyle/>
          <a:p>
            <a:r>
              <a:rPr lang="en-US" sz="3200" b="1" dirty="0"/>
              <a:t>De </a:t>
            </a:r>
            <a:r>
              <a:rPr lang="en-US" sz="3200" b="1" dirty="0" err="1"/>
              <a:t>nieuwe</a:t>
            </a:r>
            <a:r>
              <a:rPr lang="en-US" sz="3200" b="1" dirty="0"/>
              <a:t> </a:t>
            </a:r>
            <a:r>
              <a:rPr lang="en-US" sz="3200" b="1" dirty="0" err="1"/>
              <a:t>basisregel</a:t>
            </a:r>
            <a:endParaRPr lang="nl-NL" sz="3200" b="1" dirty="0"/>
          </a:p>
        </p:txBody>
      </p:sp>
    </p:spTree>
    <p:extLst>
      <p:ext uri="{BB962C8B-B14F-4D97-AF65-F5344CB8AC3E}">
        <p14:creationId xmlns:p14="http://schemas.microsoft.com/office/powerpoint/2010/main" val="282983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7">
            <a:extLst>
              <a:ext uri="{FF2B5EF4-FFF2-40B4-BE49-F238E27FC236}">
                <a16:creationId xmlns:a16="http://schemas.microsoft.com/office/drawing/2014/main" id="{74E7090F-B85B-4337-ABBE-51F65161D399}"/>
              </a:ext>
            </a:extLst>
          </p:cNvPr>
          <p:cNvGraphicFramePr/>
          <p:nvPr>
            <p:extLst>
              <p:ext uri="{D42A27DB-BD31-4B8C-83A1-F6EECF244321}">
                <p14:modId xmlns:p14="http://schemas.microsoft.com/office/powerpoint/2010/main" val="1976796121"/>
              </p:ext>
            </p:extLst>
          </p:nvPr>
        </p:nvGraphicFramePr>
        <p:xfrm>
          <a:off x="1406013" y="2123767"/>
          <a:ext cx="9537290" cy="1524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8"/>
          <a:stretch>
            <a:fillRect/>
          </a:stretch>
        </p:blipFill>
        <p:spPr>
          <a:xfrm>
            <a:off x="9867340" y="456919"/>
            <a:ext cx="1924050" cy="619125"/>
          </a:xfrm>
          <a:prstGeom prst="rect">
            <a:avLst/>
          </a:prstGeom>
        </p:spPr>
      </p:pic>
      <p:pic>
        <p:nvPicPr>
          <p:cNvPr id="4" name="Afbeelding 3">
            <a:extLst>
              <a:ext uri="{FF2B5EF4-FFF2-40B4-BE49-F238E27FC236}">
                <a16:creationId xmlns:a16="http://schemas.microsoft.com/office/drawing/2014/main" id="{BA25E178-B8B1-1186-6236-B353ED95A320}"/>
              </a:ext>
            </a:extLst>
          </p:cNvPr>
          <p:cNvPicPr>
            <a:picLocks noChangeAspect="1"/>
          </p:cNvPicPr>
          <p:nvPr/>
        </p:nvPicPr>
        <p:blipFill>
          <a:blip r:embed="rId9"/>
          <a:stretch>
            <a:fillRect/>
          </a:stretch>
        </p:blipFill>
        <p:spPr>
          <a:xfrm>
            <a:off x="1406013" y="2844165"/>
            <a:ext cx="2810500" cy="2511770"/>
          </a:xfrm>
          <a:prstGeom prst="rect">
            <a:avLst/>
          </a:prstGeom>
        </p:spPr>
      </p:pic>
      <p:pic>
        <p:nvPicPr>
          <p:cNvPr id="6" name="Afbeelding 5">
            <a:extLst>
              <a:ext uri="{FF2B5EF4-FFF2-40B4-BE49-F238E27FC236}">
                <a16:creationId xmlns:a16="http://schemas.microsoft.com/office/drawing/2014/main" id="{A50B555E-B211-A5F5-B203-92728E2D0105}"/>
              </a:ext>
            </a:extLst>
          </p:cNvPr>
          <p:cNvPicPr>
            <a:picLocks noChangeAspect="1"/>
          </p:cNvPicPr>
          <p:nvPr/>
        </p:nvPicPr>
        <p:blipFill>
          <a:blip r:embed="rId10"/>
          <a:stretch>
            <a:fillRect/>
          </a:stretch>
        </p:blipFill>
        <p:spPr>
          <a:xfrm>
            <a:off x="5614219" y="3561071"/>
            <a:ext cx="5329084" cy="2914656"/>
          </a:xfrm>
          <a:prstGeom prst="rect">
            <a:avLst/>
          </a:prstGeom>
        </p:spPr>
      </p:pic>
    </p:spTree>
    <p:extLst>
      <p:ext uri="{BB962C8B-B14F-4D97-AF65-F5344CB8AC3E}">
        <p14:creationId xmlns:p14="http://schemas.microsoft.com/office/powerpoint/2010/main" val="276829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7">
            <a:extLst>
              <a:ext uri="{FF2B5EF4-FFF2-40B4-BE49-F238E27FC236}">
                <a16:creationId xmlns:a16="http://schemas.microsoft.com/office/drawing/2014/main" id="{74E7090F-B85B-4337-ABBE-51F65161D399}"/>
              </a:ext>
            </a:extLst>
          </p:cNvPr>
          <p:cNvGraphicFramePr/>
          <p:nvPr>
            <p:extLst>
              <p:ext uri="{D42A27DB-BD31-4B8C-83A1-F6EECF244321}">
                <p14:modId xmlns:p14="http://schemas.microsoft.com/office/powerpoint/2010/main" val="406905205"/>
              </p:ext>
            </p:extLst>
          </p:nvPr>
        </p:nvGraphicFramePr>
        <p:xfrm>
          <a:off x="1406013" y="1366685"/>
          <a:ext cx="9537290" cy="2657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8"/>
          <a:stretch>
            <a:fillRect/>
          </a:stretch>
        </p:blipFill>
        <p:spPr>
          <a:xfrm>
            <a:off x="9867340" y="456919"/>
            <a:ext cx="1924050" cy="619125"/>
          </a:xfrm>
          <a:prstGeom prst="rect">
            <a:avLst/>
          </a:prstGeom>
        </p:spPr>
      </p:pic>
      <p:grpSp>
        <p:nvGrpSpPr>
          <p:cNvPr id="3" name="Groep 2">
            <a:extLst>
              <a:ext uri="{FF2B5EF4-FFF2-40B4-BE49-F238E27FC236}">
                <a16:creationId xmlns:a16="http://schemas.microsoft.com/office/drawing/2014/main" id="{9F55869D-7BB1-37E2-834E-B7B33A1E2077}"/>
              </a:ext>
            </a:extLst>
          </p:cNvPr>
          <p:cNvGrpSpPr/>
          <p:nvPr/>
        </p:nvGrpSpPr>
        <p:grpSpPr>
          <a:xfrm>
            <a:off x="953729" y="4967155"/>
            <a:ext cx="5269789" cy="1228372"/>
            <a:chOff x="0" y="0"/>
            <a:chExt cx="4900964" cy="1048320"/>
          </a:xfrm>
          <a:solidFill>
            <a:schemeClr val="accent4">
              <a:lumMod val="40000"/>
              <a:lumOff val="60000"/>
            </a:schemeClr>
          </a:solidFill>
        </p:grpSpPr>
        <p:sp>
          <p:nvSpPr>
            <p:cNvPr id="5" name="Rechthoek: afgeronde hoeken 4">
              <a:extLst>
                <a:ext uri="{FF2B5EF4-FFF2-40B4-BE49-F238E27FC236}">
                  <a16:creationId xmlns:a16="http://schemas.microsoft.com/office/drawing/2014/main" id="{95E06825-2DB1-E62E-77F5-C92BFF748B60}"/>
                </a:ext>
              </a:extLst>
            </p:cNvPr>
            <p:cNvSpPr/>
            <p:nvPr/>
          </p:nvSpPr>
          <p:spPr>
            <a:xfrm>
              <a:off x="0" y="0"/>
              <a:ext cx="4900964" cy="1048320"/>
            </a:xfrm>
            <a:prstGeom prst="roundRect">
              <a:avLst/>
            </a:prstGeom>
            <a:grpFill/>
            <a:ln w="38100">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AB9105A2-5F94-4140-88D3-03A5D2434AE3}"/>
                </a:ext>
              </a:extLst>
            </p:cNvPr>
            <p:cNvSpPr txBox="1"/>
            <p:nvPr/>
          </p:nvSpPr>
          <p:spPr>
            <a:xfrm>
              <a:off x="51175" y="51175"/>
              <a:ext cx="4798614" cy="945970"/>
            </a:xfrm>
            <a:prstGeom prst="rect">
              <a:avLst/>
            </a:prstGeom>
            <a:grpFill/>
            <a:ln w="38100"/>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b="0" kern="1200" dirty="0"/>
            </a:p>
          </p:txBody>
        </p:sp>
      </p:grpSp>
      <p:sp>
        <p:nvSpPr>
          <p:cNvPr id="10" name="Tekstvak 9">
            <a:extLst>
              <a:ext uri="{FF2B5EF4-FFF2-40B4-BE49-F238E27FC236}">
                <a16:creationId xmlns:a16="http://schemas.microsoft.com/office/drawing/2014/main" id="{D5865E78-2295-C851-A7AA-BBDEA5280509}"/>
              </a:ext>
            </a:extLst>
          </p:cNvPr>
          <p:cNvSpPr txBox="1"/>
          <p:nvPr/>
        </p:nvSpPr>
        <p:spPr>
          <a:xfrm>
            <a:off x="1150374" y="5272561"/>
            <a:ext cx="6211546" cy="646331"/>
          </a:xfrm>
          <a:prstGeom prst="rect">
            <a:avLst/>
          </a:prstGeom>
          <a:noFill/>
        </p:spPr>
        <p:txBody>
          <a:bodyPr wrap="square">
            <a:spAutoFit/>
          </a:bodyPr>
          <a:lstStyle/>
          <a:p>
            <a:r>
              <a:rPr lang="en-US" sz="1800" dirty="0">
                <a:cs typeface="Calibri"/>
              </a:rPr>
              <a:t>Let op! </a:t>
            </a:r>
            <a:r>
              <a:rPr lang="en-US" dirty="0">
                <a:cs typeface="Calibri"/>
              </a:rPr>
              <a:t>Je bent </a:t>
            </a:r>
            <a:r>
              <a:rPr lang="en-US" dirty="0" err="1">
                <a:cs typeface="Calibri"/>
              </a:rPr>
              <a:t>zelf</a:t>
            </a:r>
            <a:r>
              <a:rPr lang="en-US" dirty="0">
                <a:cs typeface="Calibri"/>
              </a:rPr>
              <a:t> </a:t>
            </a:r>
            <a:r>
              <a:rPr lang="en-US" sz="1800" dirty="0" err="1">
                <a:cs typeface="Calibri"/>
              </a:rPr>
              <a:t>verantwoordelijk</a:t>
            </a:r>
            <a:r>
              <a:rPr lang="en-US" sz="1800" dirty="0">
                <a:cs typeface="Calibri"/>
              </a:rPr>
              <a:t> </a:t>
            </a:r>
            <a:r>
              <a:rPr lang="en-US" sz="1800" dirty="0" err="1">
                <a:cs typeface="Calibri"/>
              </a:rPr>
              <a:t>voor</a:t>
            </a:r>
            <a:r>
              <a:rPr lang="en-US" sz="1800" dirty="0">
                <a:cs typeface="Calibri"/>
              </a:rPr>
              <a:t> </a:t>
            </a:r>
            <a:r>
              <a:rPr lang="en-US" sz="1800" dirty="0" err="1">
                <a:cs typeface="Calibri"/>
              </a:rPr>
              <a:t>jouw</a:t>
            </a:r>
            <a:r>
              <a:rPr lang="en-US" sz="1800" dirty="0">
                <a:cs typeface="Calibri"/>
              </a:rPr>
              <a:t> </a:t>
            </a:r>
          </a:p>
          <a:p>
            <a:r>
              <a:rPr lang="en-US" sz="1800" dirty="0" err="1">
                <a:cs typeface="Calibri"/>
              </a:rPr>
              <a:t>telefoon</a:t>
            </a:r>
            <a:r>
              <a:rPr lang="en-US" sz="1800" dirty="0">
                <a:cs typeface="Calibri"/>
              </a:rPr>
              <a:t> </a:t>
            </a:r>
            <a:r>
              <a:rPr lang="en-US" sz="1800" dirty="0" err="1">
                <a:cs typeface="Calibri"/>
              </a:rPr>
              <a:t>als</a:t>
            </a:r>
            <a:r>
              <a:rPr lang="en-US" sz="1800" dirty="0">
                <a:cs typeface="Calibri"/>
              </a:rPr>
              <a:t> je </a:t>
            </a:r>
            <a:r>
              <a:rPr lang="en-US" dirty="0" err="1">
                <a:cs typeface="Calibri"/>
              </a:rPr>
              <a:t>deze</a:t>
            </a:r>
            <a:r>
              <a:rPr lang="en-US" sz="1800" dirty="0">
                <a:cs typeface="Calibri"/>
              </a:rPr>
              <a:t> </a:t>
            </a:r>
            <a:r>
              <a:rPr lang="en-US" sz="1800" dirty="0" err="1">
                <a:cs typeface="Calibri"/>
              </a:rPr>
              <a:t>moet</a:t>
            </a:r>
            <a:r>
              <a:rPr lang="en-US" sz="1800" dirty="0">
                <a:cs typeface="Calibri"/>
              </a:rPr>
              <a:t> </a:t>
            </a:r>
            <a:r>
              <a:rPr lang="en-US" sz="1800" dirty="0" err="1">
                <a:cs typeface="Calibri"/>
              </a:rPr>
              <a:t>inleveren</a:t>
            </a:r>
            <a:r>
              <a:rPr lang="en-US" sz="1800" dirty="0">
                <a:cs typeface="Calibri"/>
              </a:rPr>
              <a:t>. </a:t>
            </a:r>
            <a:endParaRPr lang="nl-NL" dirty="0"/>
          </a:p>
        </p:txBody>
      </p:sp>
      <p:sp>
        <p:nvSpPr>
          <p:cNvPr id="11" name="Rechthoek: afgeronde hoeken 10">
            <a:extLst>
              <a:ext uri="{FF2B5EF4-FFF2-40B4-BE49-F238E27FC236}">
                <a16:creationId xmlns:a16="http://schemas.microsoft.com/office/drawing/2014/main" id="{3293A15B-A8DB-0763-9DEF-5B8642491C5A}"/>
              </a:ext>
            </a:extLst>
          </p:cNvPr>
          <p:cNvSpPr/>
          <p:nvPr/>
        </p:nvSpPr>
        <p:spPr>
          <a:xfrm>
            <a:off x="953730" y="1366685"/>
            <a:ext cx="10205884" cy="3223975"/>
          </a:xfrm>
          <a:prstGeom prst="roundRect">
            <a:avLst/>
          </a:prstGeom>
          <a:solidFill>
            <a:schemeClr val="bg1"/>
          </a:solidFill>
          <a:ln w="76200">
            <a:solidFill>
              <a:srgbClr val="008BD2"/>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nl-NL" dirty="0"/>
              <a:t>Is je telefoon niet thuis of in je kluis?</a:t>
            </a:r>
          </a:p>
          <a:p>
            <a:pPr algn="ctr"/>
            <a:r>
              <a:rPr lang="nl-NL" dirty="0"/>
              <a:t>Horen of zien wij jouw telefoon?</a:t>
            </a:r>
            <a:endParaRPr lang="nl-NL" dirty="0">
              <a:cs typeface="Calibri"/>
            </a:endParaRPr>
          </a:p>
          <a:p>
            <a:pPr algn="ctr"/>
            <a:endParaRPr lang="nl-NL" dirty="0"/>
          </a:p>
          <a:p>
            <a:pPr algn="ctr"/>
            <a:r>
              <a:rPr lang="nl-NL" dirty="0"/>
              <a:t>Dan stuurt de medewerker die dit ziet jou naar de administratie. </a:t>
            </a:r>
          </a:p>
          <a:p>
            <a:pPr algn="ctr"/>
            <a:r>
              <a:rPr lang="nl-NL" dirty="0">
                <a:cs typeface="Calibri"/>
              </a:rPr>
              <a:t>Je legt je telefoon in de daarvoor bestemde kast.</a:t>
            </a:r>
          </a:p>
          <a:p>
            <a:pPr algn="ctr"/>
            <a:r>
              <a:rPr lang="nl-NL" dirty="0">
                <a:cs typeface="Calibri"/>
              </a:rPr>
              <a:t>Je ontvangt een inleverbriefje. </a:t>
            </a:r>
          </a:p>
          <a:p>
            <a:pPr algn="ctr"/>
            <a:r>
              <a:rPr lang="nl-NL" dirty="0">
                <a:cs typeface="Calibri"/>
              </a:rPr>
              <a:t>In </a:t>
            </a:r>
            <a:r>
              <a:rPr lang="nl-NL" dirty="0" err="1">
                <a:cs typeface="Calibri"/>
              </a:rPr>
              <a:t>SOMToday</a:t>
            </a:r>
            <a:r>
              <a:rPr lang="nl-NL" dirty="0">
                <a:cs typeface="Calibri"/>
              </a:rPr>
              <a:t> wordt genoteerd dat jouw telefoon is ingenomen </a:t>
            </a:r>
          </a:p>
          <a:p>
            <a:pPr algn="ctr"/>
            <a:endParaRPr lang="nl-NL" dirty="0"/>
          </a:p>
          <a:p>
            <a:pPr algn="ctr"/>
            <a:r>
              <a:rPr lang="nl-NL" dirty="0"/>
              <a:t>Je kunt je smartphone </a:t>
            </a:r>
            <a:r>
              <a:rPr lang="nl-NL" b="1" dirty="0"/>
              <a:t>alleen zelf </a:t>
            </a:r>
            <a:r>
              <a:rPr lang="nl-NL" dirty="0"/>
              <a:t>ophalen bij de administratie met het inleverbriefje.</a:t>
            </a:r>
            <a:endParaRPr lang="nl-NL" dirty="0">
              <a:cs typeface="Calibri"/>
            </a:endParaRPr>
          </a:p>
          <a:p>
            <a:pPr algn="ctr"/>
            <a:r>
              <a:rPr lang="nl-NL" dirty="0"/>
              <a:t>Dat kan alleen tussen </a:t>
            </a:r>
            <a:r>
              <a:rPr lang="nl-NL" b="1" dirty="0"/>
              <a:t>16.15 en 16.45 uur. </a:t>
            </a:r>
            <a:r>
              <a:rPr lang="nl-NL" dirty="0"/>
              <a:t>Ook als je eerder uit bent.</a:t>
            </a:r>
            <a:endParaRPr lang="nl-NL" u="sng" dirty="0">
              <a:cs typeface="Calibri"/>
            </a:endParaRPr>
          </a:p>
          <a:p>
            <a:pPr algn="ctr"/>
            <a:endParaRPr lang="nl-NL" dirty="0"/>
          </a:p>
        </p:txBody>
      </p:sp>
      <p:pic>
        <p:nvPicPr>
          <p:cNvPr id="2" name="Afbeelding 1">
            <a:extLst>
              <a:ext uri="{FF2B5EF4-FFF2-40B4-BE49-F238E27FC236}">
                <a16:creationId xmlns:a16="http://schemas.microsoft.com/office/drawing/2014/main" id="{4BF5972C-2DFC-BAF6-FAF3-176DABF21DC4}"/>
              </a:ext>
            </a:extLst>
          </p:cNvPr>
          <p:cNvPicPr>
            <a:picLocks noChangeAspect="1"/>
          </p:cNvPicPr>
          <p:nvPr/>
        </p:nvPicPr>
        <p:blipFill>
          <a:blip r:embed="rId9"/>
          <a:stretch>
            <a:fillRect/>
          </a:stretch>
        </p:blipFill>
        <p:spPr>
          <a:xfrm>
            <a:off x="9765521" y="3966323"/>
            <a:ext cx="2127688" cy="2121592"/>
          </a:xfrm>
          <a:prstGeom prst="rect">
            <a:avLst/>
          </a:prstGeom>
        </p:spPr>
      </p:pic>
    </p:spTree>
    <p:extLst>
      <p:ext uri="{BB962C8B-B14F-4D97-AF65-F5344CB8AC3E}">
        <p14:creationId xmlns:p14="http://schemas.microsoft.com/office/powerpoint/2010/main" val="1540069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7">
            <a:extLst>
              <a:ext uri="{FF2B5EF4-FFF2-40B4-BE49-F238E27FC236}">
                <a16:creationId xmlns:a16="http://schemas.microsoft.com/office/drawing/2014/main" id="{74E7090F-B85B-4337-ABBE-51F65161D399}"/>
              </a:ext>
            </a:extLst>
          </p:cNvPr>
          <p:cNvGraphicFramePr/>
          <p:nvPr>
            <p:extLst>
              <p:ext uri="{D42A27DB-BD31-4B8C-83A1-F6EECF244321}">
                <p14:modId xmlns:p14="http://schemas.microsoft.com/office/powerpoint/2010/main" val="1083194741"/>
              </p:ext>
            </p:extLst>
          </p:nvPr>
        </p:nvGraphicFramePr>
        <p:xfrm>
          <a:off x="1406013" y="1366685"/>
          <a:ext cx="9537290" cy="2657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8"/>
          <a:stretch>
            <a:fillRect/>
          </a:stretch>
        </p:blipFill>
        <p:spPr>
          <a:xfrm>
            <a:off x="9867340" y="456919"/>
            <a:ext cx="1924050" cy="619125"/>
          </a:xfrm>
          <a:prstGeom prst="rect">
            <a:avLst/>
          </a:prstGeom>
        </p:spPr>
      </p:pic>
      <p:sp>
        <p:nvSpPr>
          <p:cNvPr id="11" name="Rechthoek: afgeronde hoeken 10">
            <a:extLst>
              <a:ext uri="{FF2B5EF4-FFF2-40B4-BE49-F238E27FC236}">
                <a16:creationId xmlns:a16="http://schemas.microsoft.com/office/drawing/2014/main" id="{3293A15B-A8DB-0763-9DEF-5B8642491C5A}"/>
              </a:ext>
            </a:extLst>
          </p:cNvPr>
          <p:cNvSpPr/>
          <p:nvPr/>
        </p:nvSpPr>
        <p:spPr>
          <a:xfrm>
            <a:off x="953730" y="1604865"/>
            <a:ext cx="10205884" cy="3886450"/>
          </a:xfrm>
          <a:prstGeom prst="roundRect">
            <a:avLst/>
          </a:prstGeom>
          <a:solidFill>
            <a:schemeClr val="bg1"/>
          </a:solidFill>
          <a:ln w="76200">
            <a:solidFill>
              <a:srgbClr val="008BD2"/>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nl-NL" b="1" dirty="0">
                <a:cs typeface="Calibri"/>
              </a:rPr>
              <a:t>Pauzespelletjes</a:t>
            </a:r>
            <a:br>
              <a:rPr lang="nl-NL" b="1" dirty="0">
                <a:cs typeface="Calibri"/>
              </a:rPr>
            </a:br>
            <a:r>
              <a:rPr lang="nl-NL" dirty="0">
                <a:cs typeface="Calibri"/>
              </a:rPr>
              <a:t>Er wordt meer vermaak, door middel van spellen, geregeld voor tijdens de pauze.</a:t>
            </a:r>
            <a:br>
              <a:rPr lang="nl-NL" dirty="0">
                <a:cs typeface="Calibri"/>
              </a:rPr>
            </a:br>
            <a:endParaRPr lang="nl-NL" dirty="0">
              <a:cs typeface="Calibri"/>
            </a:endParaRPr>
          </a:p>
          <a:p>
            <a:pPr algn="ctr"/>
            <a:endParaRPr lang="nl-NL" dirty="0">
              <a:cs typeface="Calibri"/>
            </a:endParaRPr>
          </a:p>
          <a:p>
            <a:pPr algn="ctr"/>
            <a:r>
              <a:rPr lang="nl-NL" b="1" dirty="0">
                <a:cs typeface="Calibri"/>
              </a:rPr>
              <a:t>Medische noodzaak</a:t>
            </a:r>
          </a:p>
          <a:p>
            <a:pPr algn="ctr"/>
            <a:r>
              <a:rPr lang="nl-NL" kern="100" dirty="0">
                <a:ea typeface="Calibri" panose="020F0502020204030204" pitchFamily="34" charset="0"/>
                <a:cs typeface="Times New Roman" panose="02020603050405020304" pitchFamily="18" charset="0"/>
              </a:rPr>
              <a:t>D</a:t>
            </a:r>
            <a:r>
              <a:rPr lang="nl-NL" sz="1800" kern="100" dirty="0">
                <a:effectLst/>
                <a:ea typeface="Calibri" panose="020F0502020204030204" pitchFamily="34" charset="0"/>
                <a:cs typeface="Times New Roman" panose="02020603050405020304" pitchFamily="18" charset="0"/>
              </a:rPr>
              <a:t>e </a:t>
            </a:r>
            <a:r>
              <a:rPr lang="nl-NL" sz="1800" kern="100" dirty="0" err="1">
                <a:effectLst/>
                <a:ea typeface="Calibri" panose="020F0502020204030204" pitchFamily="34" charset="0"/>
                <a:cs typeface="Times New Roman" panose="02020603050405020304" pitchFamily="18" charset="0"/>
              </a:rPr>
              <a:t>ondersteuningcoördinator</a:t>
            </a:r>
            <a:r>
              <a:rPr lang="nl-NL" sz="1800" kern="100" dirty="0">
                <a:effectLst/>
                <a:ea typeface="Calibri" panose="020F0502020204030204" pitchFamily="34" charset="0"/>
                <a:cs typeface="Times New Roman" panose="02020603050405020304" pitchFamily="18" charset="0"/>
              </a:rPr>
              <a:t> beoordeelt de toestemming voor gebruik van jouw smartphone, hierna ontvang je een </a:t>
            </a:r>
            <a:r>
              <a:rPr lang="nl-NL" sz="1800" kern="100" dirty="0" err="1">
                <a:effectLst/>
                <a:ea typeface="Calibri" panose="020F0502020204030204" pitchFamily="34" charset="0"/>
                <a:cs typeface="Times New Roman" panose="02020603050405020304" pitchFamily="18" charset="0"/>
              </a:rPr>
              <a:t>faciliteiteitenkaart</a:t>
            </a:r>
            <a:r>
              <a:rPr lang="nl-NL" sz="1800" kern="100" dirty="0">
                <a:effectLst/>
                <a:ea typeface="Calibri" panose="020F0502020204030204" pitchFamily="34" charset="0"/>
                <a:cs typeface="Times New Roman" panose="02020603050405020304" pitchFamily="18" charset="0"/>
              </a:rPr>
              <a:t> via jouw mentor.</a:t>
            </a:r>
            <a:endParaRPr lang="nl-NL" sz="1800" dirty="0">
              <a:effectLst/>
              <a:ea typeface="Calibri" panose="020F0502020204030204" pitchFamily="34" charset="0"/>
              <a:cs typeface="Times New Roman" panose="02020603050405020304" pitchFamily="18" charset="0"/>
            </a:endParaRPr>
          </a:p>
          <a:p>
            <a:pPr algn="ctr"/>
            <a:endParaRPr lang="nl-NL" b="1" dirty="0">
              <a:cs typeface="Calibri"/>
            </a:endParaRPr>
          </a:p>
          <a:p>
            <a:pPr algn="ctr"/>
            <a:endParaRPr lang="nl-NL" b="1" dirty="0">
              <a:cs typeface="Calibri"/>
            </a:endParaRPr>
          </a:p>
          <a:p>
            <a:pPr algn="ctr"/>
            <a:r>
              <a:rPr lang="nl-NL" b="1" dirty="0">
                <a:cs typeface="Calibri"/>
              </a:rPr>
              <a:t>Contact</a:t>
            </a:r>
          </a:p>
          <a:p>
            <a:pPr algn="ctr"/>
            <a:r>
              <a:rPr lang="nl-NL" dirty="0">
                <a:cs typeface="Calibri"/>
              </a:rPr>
              <a:t>Noodgevallen? Ouder(s)/verzorger(s) kunnen bellen naar de administratie</a:t>
            </a:r>
          </a:p>
          <a:p>
            <a:pPr algn="ctr"/>
            <a:endParaRPr lang="nl-NL" dirty="0"/>
          </a:p>
        </p:txBody>
      </p:sp>
    </p:spTree>
    <p:extLst>
      <p:ext uri="{BB962C8B-B14F-4D97-AF65-F5344CB8AC3E}">
        <p14:creationId xmlns:p14="http://schemas.microsoft.com/office/powerpoint/2010/main" val="2799903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7">
            <a:extLst>
              <a:ext uri="{FF2B5EF4-FFF2-40B4-BE49-F238E27FC236}">
                <a16:creationId xmlns:a16="http://schemas.microsoft.com/office/drawing/2014/main" id="{74E7090F-B85B-4337-ABBE-51F65161D399}"/>
              </a:ext>
            </a:extLst>
          </p:cNvPr>
          <p:cNvGraphicFramePr/>
          <p:nvPr/>
        </p:nvGraphicFramePr>
        <p:xfrm>
          <a:off x="1406013" y="1366685"/>
          <a:ext cx="9537290" cy="2657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a:extLst>
              <a:ext uri="{FF2B5EF4-FFF2-40B4-BE49-F238E27FC236}">
                <a16:creationId xmlns:a16="http://schemas.microsoft.com/office/drawing/2014/main" id="{91717C51-EFF6-472B-8D9F-FB04732CC5FD}"/>
              </a:ext>
            </a:extLst>
          </p:cNvPr>
          <p:cNvPicPr>
            <a:picLocks noChangeAspect="1"/>
          </p:cNvPicPr>
          <p:nvPr/>
        </p:nvPicPr>
        <p:blipFill>
          <a:blip r:embed="rId8"/>
          <a:stretch>
            <a:fillRect/>
          </a:stretch>
        </p:blipFill>
        <p:spPr>
          <a:xfrm>
            <a:off x="9867340" y="456919"/>
            <a:ext cx="1924050" cy="619125"/>
          </a:xfrm>
          <a:prstGeom prst="rect">
            <a:avLst/>
          </a:prstGeom>
        </p:spPr>
      </p:pic>
      <p:sp>
        <p:nvSpPr>
          <p:cNvPr id="2" name="Rechthoek: afgeronde hoeken 1">
            <a:extLst>
              <a:ext uri="{FF2B5EF4-FFF2-40B4-BE49-F238E27FC236}">
                <a16:creationId xmlns:a16="http://schemas.microsoft.com/office/drawing/2014/main" id="{B808A420-4AB7-4E0C-937B-0B3EEF081A45}"/>
              </a:ext>
            </a:extLst>
          </p:cNvPr>
          <p:cNvSpPr/>
          <p:nvPr/>
        </p:nvSpPr>
        <p:spPr>
          <a:xfrm>
            <a:off x="1281789" y="2087826"/>
            <a:ext cx="9720943" cy="892628"/>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nl-NL" sz="2000" b="1" dirty="0"/>
              <a:t>Mobiele telefoon thuis of in de kluis</a:t>
            </a:r>
          </a:p>
        </p:txBody>
      </p:sp>
      <p:sp>
        <p:nvSpPr>
          <p:cNvPr id="3" name="Rechthoek: afgeronde hoeken 2">
            <a:extLst>
              <a:ext uri="{FF2B5EF4-FFF2-40B4-BE49-F238E27FC236}">
                <a16:creationId xmlns:a16="http://schemas.microsoft.com/office/drawing/2014/main" id="{0005B2F8-C4BD-6474-8635-3459B72D9BA0}"/>
              </a:ext>
            </a:extLst>
          </p:cNvPr>
          <p:cNvSpPr/>
          <p:nvPr/>
        </p:nvSpPr>
        <p:spPr>
          <a:xfrm>
            <a:off x="1235526" y="3572088"/>
            <a:ext cx="9813471" cy="903513"/>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nl-NL" sz="2000" b="1" dirty="0"/>
              <a:t>Consequentie = ophalen om 16.15 uur </a:t>
            </a:r>
            <a:endParaRPr lang="nl-NL" sz="2000" dirty="0"/>
          </a:p>
        </p:txBody>
      </p:sp>
    </p:spTree>
    <p:extLst>
      <p:ext uri="{BB962C8B-B14F-4D97-AF65-F5344CB8AC3E}">
        <p14:creationId xmlns:p14="http://schemas.microsoft.com/office/powerpoint/2010/main" val="1428448073"/>
      </p:ext>
    </p:extLst>
  </p:cSld>
  <p:clrMapOvr>
    <a:masterClrMapping/>
  </p:clrMapOvr>
</p:sld>
</file>

<file path=ppt/theme/theme1.xml><?xml version="1.0" encoding="utf-8"?>
<a:theme xmlns:a="http://schemas.openxmlformats.org/drawingml/2006/main" name="Mondriaan wit">
  <a:themeElements>
    <a:clrScheme name="Hooghuis - Heesch">
      <a:dk1>
        <a:sysClr val="windowText" lastClr="000000"/>
      </a:dk1>
      <a:lt1>
        <a:sysClr val="window" lastClr="FFFFFF"/>
      </a:lt1>
      <a:dk2>
        <a:srgbClr val="44546A"/>
      </a:dk2>
      <a:lt2>
        <a:srgbClr val="E7E6E6"/>
      </a:lt2>
      <a:accent1>
        <a:srgbClr val="CC171A"/>
      </a:accent1>
      <a:accent2>
        <a:srgbClr val="3FA535"/>
      </a:accent2>
      <a:accent3>
        <a:srgbClr val="EF7D00"/>
      </a:accent3>
      <a:accent4>
        <a:srgbClr val="008BD2"/>
      </a:accent4>
      <a:accent5>
        <a:srgbClr val="83207E"/>
      </a:accent5>
      <a:accent6>
        <a:srgbClr val="FFC000"/>
      </a:accent6>
      <a:hlink>
        <a:srgbClr val="008AD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driaan_V2.potx [Alleen-lezen]" id="{D59084AD-B7C6-48A1-8ECA-40498334F06C}" vid="{8DAC916E-DCC3-418F-A5F7-DA176ABC9EC6}"/>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90190B281E864EAABA4D8388C5943C" ma:contentTypeVersion="18" ma:contentTypeDescription="Een nieuw document maken." ma:contentTypeScope="" ma:versionID="e43a4ad85546a5a0d9a6a37de2e01526">
  <xsd:schema xmlns:xsd="http://www.w3.org/2001/XMLSchema" xmlns:xs="http://www.w3.org/2001/XMLSchema" xmlns:p="http://schemas.microsoft.com/office/2006/metadata/properties" xmlns:ns2="230ff946-340e-47af-ae18-b30d27fb9862" xmlns:ns3="1ac554a4-a7e6-4112-a660-d6a3748ba7dc" targetNamespace="http://schemas.microsoft.com/office/2006/metadata/properties" ma:root="true" ma:fieldsID="d784f3b0401511c53b919034f1b7d8b2" ns2:_="" ns3:_="">
    <xsd:import namespace="230ff946-340e-47af-ae18-b30d27fb9862"/>
    <xsd:import namespace="1ac554a4-a7e6-4112-a660-d6a3748ba7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Kleurprint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ff946-340e-47af-ae18-b30d27fb9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1bbe85b-3fab-419a-a9b6-de03db0cb14d" ma:termSetId="09814cd3-568e-fe90-9814-8d621ff8fb84" ma:anchorId="fba54fb3-c3e1-fe81-a776-ca4b69148c4d" ma:open="true" ma:isKeyword="false">
      <xsd:complexType>
        <xsd:sequence>
          <xsd:element ref="pc:Terms" minOccurs="0" maxOccurs="1"/>
        </xsd:sequence>
      </xsd:complexType>
    </xsd:element>
    <xsd:element name="Kleurprinten" ma:index="24" nillable="true" ma:displayName="Kleur printen" ma:description="De PO dient in kleur uitgeprint te worden" ma:format="Dropdown" ma:internalName="Kleurprinten">
      <xsd:simpleType>
        <xsd:restriction base="dms:Choice">
          <xsd:enumeration value="ja"/>
          <xsd:enumeration value="Keuze 2"/>
          <xsd:enumeration value="Keuze 3"/>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c554a4-a7e6-4112-a660-d6a3748ba7dc"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d028709-718c-4291-ab3d-f1318693f6a6}" ma:internalName="TaxCatchAll" ma:showField="CatchAllData" ma:web="1ac554a4-a7e6-4112-a660-d6a3748ba7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ac554a4-a7e6-4112-a660-d6a3748ba7dc">
      <UserInfo>
        <DisplayName>Hage, C.E. (Karin)</DisplayName>
        <AccountId>38</AccountId>
        <AccountType/>
      </UserInfo>
      <UserInfo>
        <DisplayName>Haas, K.A. (Kirsten) de</DisplayName>
        <AccountId>78</AccountId>
        <AccountType/>
      </UserInfo>
      <UserInfo>
        <DisplayName>Rovers, A.P. (Twan)</DisplayName>
        <AccountId>116</AccountId>
        <AccountType/>
      </UserInfo>
      <UserInfo>
        <DisplayName>Hengel, L.A. (Lindy) van den</DisplayName>
        <AccountId>42</AccountId>
        <AccountType/>
      </UserInfo>
      <UserInfo>
        <DisplayName>Cihan-Alakmak, A. (Aygün)</DisplayName>
        <AccountId>13</AccountId>
        <AccountType/>
      </UserInfo>
      <UserInfo>
        <DisplayName>Gelissen, T.V. (Timo)</DisplayName>
        <AccountId>1355</AccountId>
        <AccountType/>
      </UserInfo>
    </SharedWithUsers>
    <TaxCatchAll xmlns="1ac554a4-a7e6-4112-a660-d6a3748ba7dc" xsi:nil="true"/>
    <lcf76f155ced4ddcb4097134ff3c332f xmlns="230ff946-340e-47af-ae18-b30d27fb9862">
      <Terms xmlns="http://schemas.microsoft.com/office/infopath/2007/PartnerControls"/>
    </lcf76f155ced4ddcb4097134ff3c332f>
    <Kleurprinten xmlns="230ff946-340e-47af-ae18-b30d27fb9862" xsi:nil="true"/>
  </documentManagement>
</p:properties>
</file>

<file path=customXml/itemProps1.xml><?xml version="1.0" encoding="utf-8"?>
<ds:datastoreItem xmlns:ds="http://schemas.openxmlformats.org/officeDocument/2006/customXml" ds:itemID="{9D326575-B29C-4597-A03D-F9FF4D122CA5}">
  <ds:schemaRefs>
    <ds:schemaRef ds:uri="1ac554a4-a7e6-4112-a660-d6a3748ba7dc"/>
    <ds:schemaRef ds:uri="230ff946-340e-47af-ae18-b30d27fb98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BB7AD3-0BFC-4548-ADAD-87DB02B4F75A}">
  <ds:schemaRefs>
    <ds:schemaRef ds:uri="http://schemas.microsoft.com/sharepoint/v3/contenttype/forms"/>
  </ds:schemaRefs>
</ds:datastoreItem>
</file>

<file path=customXml/itemProps3.xml><?xml version="1.0" encoding="utf-8"?>
<ds:datastoreItem xmlns:ds="http://schemas.openxmlformats.org/officeDocument/2006/customXml" ds:itemID="{1E612639-0B66-4559-8670-44219A71FDE9}">
  <ds:schemaRefs>
    <ds:schemaRef ds:uri="230ff946-340e-47af-ae18-b30d27fb9862"/>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 ds:uri="1ac554a4-a7e6-4112-a660-d6a3748ba7dc"/>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Mondriaan</Template>
  <TotalTime>61</TotalTime>
  <Words>1145</Words>
  <Application>Microsoft Office PowerPoint</Application>
  <PresentationFormat>Breedbeeld</PresentationFormat>
  <Paragraphs>51</Paragraphs>
  <Slides>8</Slides>
  <Notes>8</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8</vt:i4>
      </vt:variant>
    </vt:vector>
  </HeadingPairs>
  <TitlesOfParts>
    <vt:vector size="11" baseType="lpstr">
      <vt:lpstr>Arial</vt:lpstr>
      <vt:lpstr>Calibri</vt:lpstr>
      <vt:lpstr>Mondriaan wit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Informatieavond 29 oktober 2019</dc:title>
  <dc:creator>Aygun Cihan</dc:creator>
  <cp:lastModifiedBy>Hage, C.E. (Karin)</cp:lastModifiedBy>
  <cp:revision>3</cp:revision>
  <cp:lastPrinted>2021-11-04T13:30:53Z</cp:lastPrinted>
  <dcterms:created xsi:type="dcterms:W3CDTF">2017-10-27T06:45:11Z</dcterms:created>
  <dcterms:modified xsi:type="dcterms:W3CDTF">2024-07-02T10:27:46Z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0x0101005A90190B281E864EAABA4D8388C5943C</vt:lpwstr>
  </property>
  <property fmtid="{D5CDD505-2E9C-101B-9397-08002B2CF9AE}" pid="3" name="Order">
    <vt:r8>2409400</vt:r8>
  </property>
  <property fmtid="{D5CDD505-2E9C-101B-9397-08002B2CF9AE}" pid="4" name="ComplianceAssetId">
    <vt:lpwstr/>
  </property>
  <property fmtid="{D5CDD505-2E9C-101B-9397-08002B2CF9AE}" pid="5" name="MediaServiceImageTags">
    <vt:lpwstr/>
  </property>
</Properties>
</file>